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866" r:id="rId1"/>
  </p:sldMasterIdLst>
  <p:sldIdLst>
    <p:sldId id="256" r:id="rId2"/>
    <p:sldId id="257" r:id="rId3"/>
    <p:sldId id="259" r:id="rId4"/>
    <p:sldId id="260" r:id="rId5"/>
    <p:sldId id="258" r:id="rId6"/>
    <p:sldId id="261" r:id="rId7"/>
    <p:sldId id="262" r:id="rId8"/>
    <p:sldId id="263" r:id="rId9"/>
    <p:sldId id="264" r:id="rId10"/>
    <p:sldId id="265" r:id="rId11"/>
    <p:sldId id="266" r:id="rId12"/>
    <p:sldId id="267" r:id="rId13"/>
    <p:sldId id="268" r:id="rId14"/>
    <p:sldId id="271" r:id="rId15"/>
    <p:sldId id="272" r:id="rId16"/>
    <p:sldId id="273" r:id="rId17"/>
    <p:sldId id="274" r:id="rId18"/>
    <p:sldId id="275" r:id="rId19"/>
    <p:sldId id="276" r:id="rId20"/>
    <p:sldId id="269" r:id="rId21"/>
    <p:sldId id="270" r:id="rId22"/>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napToObjects="1">
      <p:cViewPr varScale="1">
        <p:scale>
          <a:sx n="69" d="100"/>
          <a:sy n="69" d="100"/>
        </p:scale>
        <p:origin x="-546" y="-108"/>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3516"/>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8" name="Picture 7" descr="Cover-TextureForeGround.jpg"/>
          <p:cNvPicPr>
            <a:picLocks noChangeAspect="1"/>
          </p:cNvPicPr>
          <p:nvPr/>
        </p:nvPicPr>
        <p:blipFill>
          <a:blip r:embed="rId2"/>
          <a:stretch>
            <a:fillRect/>
          </a:stretch>
        </p:blipFill>
        <p:spPr>
          <a:xfrm>
            <a:off x="0" y="0"/>
            <a:ext cx="9144000" cy="6858000"/>
          </a:xfrm>
          <a:prstGeom prst="rect">
            <a:avLst/>
          </a:prstGeom>
        </p:spPr>
      </p:pic>
      <p:sp>
        <p:nvSpPr>
          <p:cNvPr id="2" name="Title 1"/>
          <p:cNvSpPr>
            <a:spLocks noGrp="1"/>
          </p:cNvSpPr>
          <p:nvPr>
            <p:ph type="ctrTitle"/>
          </p:nvPr>
        </p:nvSpPr>
        <p:spPr>
          <a:xfrm>
            <a:off x="1371600" y="1796303"/>
            <a:ext cx="7086600" cy="1847850"/>
          </a:xfrm>
        </p:spPr>
        <p:txBody>
          <a:bodyPr vert="horz" lIns="91440" tIns="45720" rIns="91440" bIns="45720" rtlCol="0" anchor="b" anchorCtr="0">
            <a:noAutofit/>
            <a:scene3d>
              <a:camera prst="orthographicFront"/>
              <a:lightRig rig="threePt" dir="t">
                <a:rot lat="0" lon="0" rev="10800000"/>
              </a:lightRig>
            </a:scene3d>
            <a:sp3d extrusionH="25400">
              <a:bevelT w="12700" h="12700" prst="relaxedInset"/>
              <a:bevelB w="12700" h="12700" prst="relaxedInset"/>
            </a:sp3d>
          </a:bodyPr>
          <a:lstStyle>
            <a:lvl1pPr algn="ctr" defTabSz="914400" rtl="0" eaLnBrk="1" latinLnBrk="0" hangingPunct="1">
              <a:lnSpc>
                <a:spcPct val="100000"/>
              </a:lnSpc>
              <a:spcBef>
                <a:spcPct val="0"/>
              </a:spcBef>
              <a:buNone/>
              <a:defRPr sz="5400" kern="1200">
                <a:solidFill>
                  <a:schemeClr val="tx1">
                    <a:lumMod val="75000"/>
                    <a:lumOff val="25000"/>
                  </a:schemeClr>
                </a:solidFill>
                <a:effectLst>
                  <a:outerShdw blurRad="25400" dist="19050" dir="4200000" algn="ctr" rotWithShape="0">
                    <a:schemeClr val="bg1">
                      <a:alpha val="40000"/>
                    </a:schemeClr>
                  </a:outerShdw>
                </a:effectLst>
                <a:latin typeface="+mj-lt"/>
                <a:ea typeface="+mj-ea"/>
                <a:cs typeface="+mj-cs"/>
              </a:defRPr>
            </a:lvl1pPr>
          </a:lstStyle>
          <a:p>
            <a:r>
              <a:rPr lang="en-US" smtClean="0"/>
              <a:t>Click to edit Master title style</a:t>
            </a:r>
            <a:endParaRPr/>
          </a:p>
        </p:txBody>
      </p:sp>
      <p:sp>
        <p:nvSpPr>
          <p:cNvPr id="3" name="Subtitle 2"/>
          <p:cNvSpPr>
            <a:spLocks noGrp="1"/>
          </p:cNvSpPr>
          <p:nvPr>
            <p:ph type="subTitle" idx="1"/>
          </p:nvPr>
        </p:nvSpPr>
        <p:spPr>
          <a:xfrm>
            <a:off x="1371600" y="3666565"/>
            <a:ext cx="7086600" cy="1752600"/>
          </a:xfrm>
        </p:spPr>
        <p:txBody>
          <a:bodyPr vert="horz" lIns="91440" tIns="45720" rIns="91440" bIns="45720" rtlCol="0" anchor="t" anchorCtr="0">
            <a:noAutofit/>
            <a:scene3d>
              <a:camera prst="orthographicFront"/>
              <a:lightRig rig="threePt" dir="t">
                <a:rot lat="0" lon="0" rev="10800000"/>
              </a:lightRig>
            </a:scene3d>
            <a:sp3d extrusionH="25400">
              <a:bevelT w="12700" h="12700" prst="relaxedInset"/>
              <a:bevelB w="12700" h="12700" prst="relaxedInset"/>
            </a:sp3d>
          </a:bodyPr>
          <a:lstStyle>
            <a:lvl1pPr marL="0" indent="0" algn="ctr" defTabSz="914400" rtl="0" eaLnBrk="1" latinLnBrk="0" hangingPunct="1">
              <a:lnSpc>
                <a:spcPct val="100000"/>
              </a:lnSpc>
              <a:spcBef>
                <a:spcPct val="0"/>
              </a:spcBef>
              <a:buNone/>
              <a:defRPr sz="2000" b="0" kern="1200">
                <a:solidFill>
                  <a:schemeClr val="tx1">
                    <a:lumMod val="75000"/>
                    <a:lumOff val="25000"/>
                  </a:schemeClr>
                </a:solidFill>
                <a:effectLst>
                  <a:outerShdw blurRad="25400" dist="19050" dir="4200000" algn="ctr" rotWithShape="0">
                    <a:schemeClr val="bg1">
                      <a:alpha val="40000"/>
                    </a:schemeClr>
                  </a:outerShdw>
                </a:effectLst>
                <a:latin typeface="+mj-lt"/>
                <a:ea typeface="+mj-ea"/>
                <a:cs typeface="+mj-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a:p>
        </p:txBody>
      </p:sp>
      <p:sp>
        <p:nvSpPr>
          <p:cNvPr id="4" name="Date Placeholder 3"/>
          <p:cNvSpPr>
            <a:spLocks noGrp="1"/>
          </p:cNvSpPr>
          <p:nvPr>
            <p:ph type="dt" sz="half" idx="10"/>
          </p:nvPr>
        </p:nvSpPr>
        <p:spPr>
          <a:xfrm>
            <a:off x="5988423" y="6221506"/>
            <a:ext cx="2743200" cy="365125"/>
          </a:xfrm>
        </p:spPr>
        <p:txBody>
          <a:bodyPr/>
          <a:lstStyle/>
          <a:p>
            <a:fld id="{A07D8D24-C127-4F98-B463-1D28989498F4}" type="datetime1">
              <a:rPr lang="en-US" smtClean="0"/>
              <a:pPr/>
              <a:t>5/7/2010</a:t>
            </a:fld>
            <a:endParaRPr lang="en-US"/>
          </a:p>
        </p:txBody>
      </p:sp>
      <p:sp>
        <p:nvSpPr>
          <p:cNvPr id="5" name="Footer Placeholder 4"/>
          <p:cNvSpPr>
            <a:spLocks noGrp="1"/>
          </p:cNvSpPr>
          <p:nvPr>
            <p:ph type="ftr" sz="quarter" idx="11"/>
          </p:nvPr>
        </p:nvSpPr>
        <p:spPr>
          <a:xfrm>
            <a:off x="1295400" y="6221506"/>
            <a:ext cx="2743200" cy="365125"/>
          </a:xfrm>
        </p:spPr>
        <p:txBody>
          <a:bodyPr/>
          <a:lstStyle/>
          <a:p>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above Caption">
    <p:spTree>
      <p:nvGrpSpPr>
        <p:cNvPr id="1" name=""/>
        <p:cNvGrpSpPr/>
        <p:nvPr/>
      </p:nvGrpSpPr>
      <p:grpSpPr>
        <a:xfrm>
          <a:off x="0" y="0"/>
          <a:ext cx="0" cy="0"/>
          <a:chOff x="0" y="0"/>
          <a:chExt cx="0" cy="0"/>
        </a:xfrm>
      </p:grpSpPr>
      <p:pic>
        <p:nvPicPr>
          <p:cNvPr id="8" name="Picture 7" descr="Interior-Overlay.png"/>
          <p:cNvPicPr>
            <a:picLocks noChangeAspect="1"/>
          </p:cNvPicPr>
          <p:nvPr/>
        </p:nvPicPr>
        <p:blipFill>
          <a:blip r:embed="rId2"/>
          <a:stretch>
            <a:fillRect/>
          </a:stretch>
        </p:blipFill>
        <p:spPr>
          <a:xfrm>
            <a:off x="0" y="0"/>
            <a:ext cx="9144000" cy="6858000"/>
          </a:xfrm>
          <a:prstGeom prst="rect">
            <a:avLst/>
          </a:prstGeom>
        </p:spPr>
      </p:pic>
      <p:sp>
        <p:nvSpPr>
          <p:cNvPr id="2" name="Title 1"/>
          <p:cNvSpPr>
            <a:spLocks noGrp="1"/>
          </p:cNvSpPr>
          <p:nvPr>
            <p:ph type="title"/>
          </p:nvPr>
        </p:nvSpPr>
        <p:spPr>
          <a:xfrm>
            <a:off x="1089025" y="3765177"/>
            <a:ext cx="7272338" cy="1098176"/>
          </a:xfrm>
        </p:spPr>
        <p:txBody>
          <a:bodyPr vert="horz" lIns="91440" tIns="45720" rIns="91440" bIns="45720" rtlCol="0" anchor="b">
            <a:noAutofit/>
          </a:bodyPr>
          <a:lstStyle>
            <a:lvl1pPr algn="ctr" defTabSz="914400" rtl="0" eaLnBrk="1" latinLnBrk="0" hangingPunct="1">
              <a:lnSpc>
                <a:spcPct val="100000"/>
              </a:lnSpc>
              <a:spcBef>
                <a:spcPct val="0"/>
              </a:spcBef>
              <a:buNone/>
              <a:defRPr sz="3600" b="1" kern="1200">
                <a:solidFill>
                  <a:schemeClr val="tx1">
                    <a:lumMod val="75000"/>
                    <a:lumOff val="25000"/>
                  </a:schemeClr>
                </a:solidFill>
                <a:latin typeface="+mj-lt"/>
                <a:ea typeface="+mj-ea"/>
                <a:cs typeface="+mj-cs"/>
              </a:defRPr>
            </a:lvl1pPr>
          </a:lstStyle>
          <a:p>
            <a:r>
              <a:rPr lang="en-US" smtClean="0"/>
              <a:t>Click to edit Master title style</a:t>
            </a:r>
            <a:endParaRPr/>
          </a:p>
        </p:txBody>
      </p:sp>
      <p:sp>
        <p:nvSpPr>
          <p:cNvPr id="3" name="Picture Placeholder 2"/>
          <p:cNvSpPr>
            <a:spLocks noGrp="1"/>
          </p:cNvSpPr>
          <p:nvPr>
            <p:ph type="pic" idx="1"/>
          </p:nvPr>
        </p:nvSpPr>
        <p:spPr>
          <a:xfrm>
            <a:off x="2578013" y="777240"/>
            <a:ext cx="4294363" cy="2866913"/>
          </a:xfrm>
          <a:ln w="76200" cmpd="dbl">
            <a:solidFill>
              <a:schemeClr val="tx1"/>
            </a:solidFill>
            <a:miter lim="800000"/>
          </a:ln>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a:p>
        </p:txBody>
      </p:sp>
      <p:sp>
        <p:nvSpPr>
          <p:cNvPr id="4" name="Text Placeholder 3"/>
          <p:cNvSpPr>
            <a:spLocks noGrp="1"/>
          </p:cNvSpPr>
          <p:nvPr>
            <p:ph type="body" sz="half" idx="2"/>
          </p:nvPr>
        </p:nvSpPr>
        <p:spPr>
          <a:xfrm>
            <a:off x="1089025" y="4867836"/>
            <a:ext cx="7272338" cy="1264022"/>
          </a:xfrm>
        </p:spPr>
        <p:txBody>
          <a:bodyPr vert="horz" lIns="91440" tIns="45720" rIns="91440" bIns="45720" rtlCol="0">
            <a:normAutofit/>
          </a:bodyPr>
          <a:lstStyle>
            <a:lvl1pPr marL="0" indent="0" algn="ctr">
              <a:spcBef>
                <a:spcPts val="300"/>
              </a:spcBef>
              <a:buNone/>
              <a:defRPr sz="1800" kern="1200">
                <a:solidFill>
                  <a:schemeClr val="tx1">
                    <a:lumMod val="75000"/>
                    <a:lumOff val="25000"/>
                  </a:schemeClr>
                </a:solidFill>
                <a:latin typeface="+mn-lt"/>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lgn="ctr" defTabSz="914400" rtl="0" eaLnBrk="1" latinLnBrk="0" hangingPunct="1">
              <a:spcBef>
                <a:spcPts val="2000"/>
              </a:spcBef>
              <a:buFont typeface="Wingdings" pitchFamily="2" charset="2"/>
              <a:buNone/>
            </a:pPr>
            <a:r>
              <a:rPr lang="en-US" smtClean="0"/>
              <a:t>Click to edit Master text styles</a:t>
            </a:r>
          </a:p>
        </p:txBody>
      </p:sp>
      <p:sp>
        <p:nvSpPr>
          <p:cNvPr id="5" name="Date Placeholder 4"/>
          <p:cNvSpPr>
            <a:spLocks noGrp="1"/>
          </p:cNvSpPr>
          <p:nvPr>
            <p:ph type="dt" sz="half" idx="10"/>
          </p:nvPr>
        </p:nvSpPr>
        <p:spPr/>
        <p:txBody>
          <a:bodyPr/>
          <a:lstStyle/>
          <a:p>
            <a:fld id="{BEC6F113-4A90-BA4C-A5F2-4CB87EC75396}" type="datetimeFigureOut">
              <a:rPr lang="en-US" smtClean="0"/>
              <a:pPr/>
              <a:t>5/7/2010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5437992-F557-D64B-8518-E739812F2FC8}"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pic>
        <p:nvPicPr>
          <p:cNvPr id="7" name="Picture 6" descr="Interior-Overlay.png"/>
          <p:cNvPicPr>
            <a:picLocks noChangeAspect="1"/>
          </p:cNvPicPr>
          <p:nvPr/>
        </p:nvPicPr>
        <p:blipFill>
          <a:blip r:embed="rId2"/>
          <a:stretch>
            <a:fillRect/>
          </a:stretch>
        </p:blipFill>
        <p:spPr>
          <a:xfrm>
            <a:off x="0" y="0"/>
            <a:ext cx="9144000" cy="6858000"/>
          </a:xfrm>
          <a:prstGeom prst="rect">
            <a:avLst/>
          </a:prstGeom>
        </p:spPr>
      </p:pic>
      <p:sp>
        <p:nvSpPr>
          <p:cNvPr id="2" name="Title 1"/>
          <p:cNvSpPr>
            <a:spLocks noGrp="1"/>
          </p:cNvSpPr>
          <p:nvPr>
            <p:ph type="title"/>
          </p:nvPr>
        </p:nvSpPr>
        <p:spPr/>
        <p:txBody>
          <a:bodyPr/>
          <a:lstStyle/>
          <a:p>
            <a:r>
              <a:rPr lang="en-US" smtClean="0"/>
              <a:t>Click to edit Master title style</a:t>
            </a:r>
            <a:endParaRPr/>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10"/>
          </p:nvPr>
        </p:nvSpPr>
        <p:spPr/>
        <p:txBody>
          <a:bodyPr/>
          <a:lstStyle/>
          <a:p>
            <a:fld id="{BEC6F113-4A90-BA4C-A5F2-4CB87EC75396}" type="datetimeFigureOut">
              <a:rPr lang="en-US" smtClean="0"/>
              <a:pPr/>
              <a:t>5/7/2010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5437992-F557-D64B-8518-E739812F2FC8}"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pic>
        <p:nvPicPr>
          <p:cNvPr id="7" name="Picture 6" descr="Interior-Overlay.png"/>
          <p:cNvPicPr>
            <a:picLocks noChangeAspect="1"/>
          </p:cNvPicPr>
          <p:nvPr/>
        </p:nvPicPr>
        <p:blipFill>
          <a:blip r:embed="rId2"/>
          <a:stretch>
            <a:fillRect/>
          </a:stretch>
        </p:blipFill>
        <p:spPr>
          <a:xfrm>
            <a:off x="0" y="0"/>
            <a:ext cx="9144000" cy="6858000"/>
          </a:xfrm>
          <a:prstGeom prst="rect">
            <a:avLst/>
          </a:prstGeom>
        </p:spPr>
      </p:pic>
      <p:sp>
        <p:nvSpPr>
          <p:cNvPr id="2" name="Vertical Title 1"/>
          <p:cNvSpPr>
            <a:spLocks noGrp="1"/>
          </p:cNvSpPr>
          <p:nvPr>
            <p:ph type="title" orient="vert"/>
          </p:nvPr>
        </p:nvSpPr>
        <p:spPr>
          <a:xfrm>
            <a:off x="7216588" y="609600"/>
            <a:ext cx="1524000" cy="5516563"/>
          </a:xfrm>
        </p:spPr>
        <p:txBody>
          <a:bodyPr vert="eaVert"/>
          <a:lstStyle/>
          <a:p>
            <a:r>
              <a:rPr lang="en-US" smtClean="0"/>
              <a:t>Click to edit Master title style</a:t>
            </a:r>
            <a:endParaRPr/>
          </a:p>
        </p:txBody>
      </p:sp>
      <p:sp>
        <p:nvSpPr>
          <p:cNvPr id="3" name="Vertical Text Placeholder 2"/>
          <p:cNvSpPr>
            <a:spLocks noGrp="1"/>
          </p:cNvSpPr>
          <p:nvPr>
            <p:ph type="body" orient="vert" idx="1"/>
          </p:nvPr>
        </p:nvSpPr>
        <p:spPr>
          <a:xfrm>
            <a:off x="1089024" y="609600"/>
            <a:ext cx="5921376" cy="551656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10"/>
          </p:nvPr>
        </p:nvSpPr>
        <p:spPr/>
        <p:txBody>
          <a:bodyPr/>
          <a:lstStyle/>
          <a:p>
            <a:fld id="{BEC6F113-4A90-BA4C-A5F2-4CB87EC75396}" type="datetimeFigureOut">
              <a:rPr lang="en-US" smtClean="0"/>
              <a:pPr/>
              <a:t>5/7/2010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5437992-F557-D64B-8518-E739812F2FC8}"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7" name="Picture 6" descr="Interior-Overlay.png"/>
          <p:cNvPicPr>
            <a:picLocks noChangeAspect="1"/>
          </p:cNvPicPr>
          <p:nvPr/>
        </p:nvPicPr>
        <p:blipFill>
          <a:blip r:embed="rId2"/>
          <a:stretch>
            <a:fillRect/>
          </a:stretch>
        </p:blipFill>
        <p:spPr>
          <a:xfrm>
            <a:off x="0" y="0"/>
            <a:ext cx="9144000" cy="6858000"/>
          </a:xfrm>
          <a:prstGeom prst="rect">
            <a:avLst/>
          </a:prstGeom>
        </p:spPr>
      </p:pic>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10"/>
          </p:nvPr>
        </p:nvSpPr>
        <p:spPr/>
        <p:txBody>
          <a:bodyPr/>
          <a:lstStyle/>
          <a:p>
            <a:fld id="{BEC6F113-4A90-BA4C-A5F2-4CB87EC75396}" type="datetimeFigureOut">
              <a:rPr lang="en-US" smtClean="0"/>
              <a:pPr/>
              <a:t>5/7/2010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5437992-F557-D64B-8518-E739812F2FC8}"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7" name="Picture 6" descr="Interior-Overlay.png"/>
          <p:cNvPicPr>
            <a:picLocks noChangeAspect="1"/>
          </p:cNvPicPr>
          <p:nvPr/>
        </p:nvPicPr>
        <p:blipFill>
          <a:blip r:embed="rId2"/>
          <a:stretch>
            <a:fillRect/>
          </a:stretch>
        </p:blipFill>
        <p:spPr>
          <a:xfrm>
            <a:off x="0" y="0"/>
            <a:ext cx="9144000" cy="6858000"/>
          </a:xfrm>
          <a:prstGeom prst="rect">
            <a:avLst/>
          </a:prstGeom>
        </p:spPr>
      </p:pic>
      <p:sp>
        <p:nvSpPr>
          <p:cNvPr id="2" name="Title 1"/>
          <p:cNvSpPr>
            <a:spLocks noGrp="1"/>
          </p:cNvSpPr>
          <p:nvPr>
            <p:ph type="title"/>
          </p:nvPr>
        </p:nvSpPr>
        <p:spPr>
          <a:xfrm>
            <a:off x="1371600" y="1792224"/>
            <a:ext cx="7086600" cy="1847088"/>
          </a:xfrm>
        </p:spPr>
        <p:txBody>
          <a:bodyPr vert="horz" lIns="91440" tIns="45720" rIns="91440" bIns="45720" rtlCol="0" anchor="b" anchorCtr="0">
            <a:noAutofit/>
            <a:scene3d>
              <a:camera prst="orthographicFront"/>
              <a:lightRig rig="threePt" dir="t">
                <a:rot lat="0" lon="0" rev="10800000"/>
              </a:lightRig>
            </a:scene3d>
            <a:sp3d extrusionH="25400">
              <a:bevelT w="12700" h="12700" prst="relaxedInset"/>
              <a:bevelB w="12700" h="12700" prst="relaxedInset"/>
            </a:sp3d>
          </a:bodyPr>
          <a:lstStyle>
            <a:lvl1pPr algn="ctr" defTabSz="914400" rtl="0" eaLnBrk="1" latinLnBrk="0" hangingPunct="1">
              <a:lnSpc>
                <a:spcPct val="100000"/>
              </a:lnSpc>
              <a:spcBef>
                <a:spcPct val="0"/>
              </a:spcBef>
              <a:buNone/>
              <a:defRPr sz="5400" b="1" kern="1200">
                <a:solidFill>
                  <a:schemeClr val="tx1">
                    <a:lumMod val="75000"/>
                    <a:lumOff val="25000"/>
                  </a:schemeClr>
                </a:solidFill>
                <a:effectLst>
                  <a:outerShdw blurRad="25400" dist="19050" dir="4200000" algn="ctr" rotWithShape="0">
                    <a:schemeClr val="bg1">
                      <a:alpha val="40000"/>
                    </a:schemeClr>
                  </a:outerShdw>
                </a:effectLst>
                <a:latin typeface="+mj-lt"/>
                <a:ea typeface="+mj-ea"/>
                <a:cs typeface="+mj-cs"/>
              </a:defRPr>
            </a:lvl1pPr>
          </a:lstStyle>
          <a:p>
            <a:r>
              <a:rPr lang="en-US" smtClean="0"/>
              <a:t>Click to edit Master title style</a:t>
            </a:r>
            <a:endParaRPr/>
          </a:p>
        </p:txBody>
      </p:sp>
      <p:sp>
        <p:nvSpPr>
          <p:cNvPr id="3" name="Text Placeholder 2"/>
          <p:cNvSpPr>
            <a:spLocks noGrp="1"/>
          </p:cNvSpPr>
          <p:nvPr>
            <p:ph type="body" idx="1"/>
          </p:nvPr>
        </p:nvSpPr>
        <p:spPr>
          <a:xfrm>
            <a:off x="1371600" y="3666744"/>
            <a:ext cx="7086600" cy="1755648"/>
          </a:xfrm>
        </p:spPr>
        <p:txBody>
          <a:bodyPr vert="horz" lIns="91440" tIns="45720" rIns="91440" bIns="45720" rtlCol="0" anchor="t" anchorCtr="0">
            <a:noAutofit/>
            <a:scene3d>
              <a:camera prst="orthographicFront"/>
              <a:lightRig rig="threePt" dir="t">
                <a:rot lat="0" lon="0" rev="10800000"/>
              </a:lightRig>
            </a:scene3d>
            <a:sp3d extrusionH="25400">
              <a:bevelT w="12700" h="12700" prst="relaxedInset"/>
              <a:bevelB w="12700" h="12700" prst="relaxedInset"/>
            </a:sp3d>
          </a:bodyPr>
          <a:lstStyle>
            <a:lvl1pPr marL="0" indent="0" algn="ctr" defTabSz="914400" rtl="0" eaLnBrk="1" latinLnBrk="0" hangingPunct="1">
              <a:lnSpc>
                <a:spcPct val="100000"/>
              </a:lnSpc>
              <a:spcBef>
                <a:spcPct val="0"/>
              </a:spcBef>
              <a:buFont typeface="Wingdings" pitchFamily="2" charset="2"/>
              <a:buNone/>
              <a:defRPr sz="2000" b="0" kern="1200">
                <a:solidFill>
                  <a:schemeClr val="tx1">
                    <a:lumMod val="75000"/>
                    <a:lumOff val="25000"/>
                  </a:schemeClr>
                </a:solidFill>
                <a:effectLst>
                  <a:outerShdw blurRad="25400" dist="19050" dir="4200000" algn="ctr" rotWithShape="0">
                    <a:schemeClr val="bg1">
                      <a:alpha val="40000"/>
                    </a:schemeClr>
                  </a:outerShdw>
                </a:effectLst>
                <a:latin typeface="+mj-lt"/>
                <a:ea typeface="+mj-ea"/>
                <a:cs typeface="+mj-cs"/>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A6DB27C-A513-4C42-B94B-53B99CD8A008}" type="datetime1">
              <a:rPr lang="en-US" smtClean="0"/>
              <a:pPr/>
              <a:t>5/7/2010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2DD1C59-B8FB-4BC6-84FE-FD700C7CFC4F}"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pic>
        <p:nvPicPr>
          <p:cNvPr id="8" name="Picture 7" descr="Interior-Overlay.png"/>
          <p:cNvPicPr>
            <a:picLocks noChangeAspect="1"/>
          </p:cNvPicPr>
          <p:nvPr/>
        </p:nvPicPr>
        <p:blipFill>
          <a:blip r:embed="rId2"/>
          <a:stretch>
            <a:fillRect/>
          </a:stretch>
        </p:blipFill>
        <p:spPr>
          <a:xfrm>
            <a:off x="0" y="0"/>
            <a:ext cx="9144000" cy="6858000"/>
          </a:xfrm>
          <a:prstGeom prst="rect">
            <a:avLst/>
          </a:prstGeom>
        </p:spPr>
      </p:pic>
      <p:sp>
        <p:nvSpPr>
          <p:cNvPr id="2" name="Title 1"/>
          <p:cNvSpPr>
            <a:spLocks noGrp="1"/>
          </p:cNvSpPr>
          <p:nvPr>
            <p:ph type="title"/>
          </p:nvPr>
        </p:nvSpPr>
        <p:spPr>
          <a:xfrm>
            <a:off x="1089024" y="274637"/>
            <a:ext cx="7272339" cy="1339009"/>
          </a:xfrm>
        </p:spPr>
        <p:txBody>
          <a:bodyPr/>
          <a:lstStyle/>
          <a:p>
            <a:r>
              <a:rPr lang="en-US" smtClean="0"/>
              <a:t>Click to edit Master title style</a:t>
            </a:r>
            <a:endParaRPr/>
          </a:p>
        </p:txBody>
      </p:sp>
      <p:sp>
        <p:nvSpPr>
          <p:cNvPr id="3" name="Content Placeholder 2"/>
          <p:cNvSpPr>
            <a:spLocks noGrp="1"/>
          </p:cNvSpPr>
          <p:nvPr>
            <p:ph sz="half" idx="1"/>
          </p:nvPr>
        </p:nvSpPr>
        <p:spPr>
          <a:xfrm>
            <a:off x="1089023" y="1816100"/>
            <a:ext cx="3429000" cy="4310063"/>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Content Placeholder 3"/>
          <p:cNvSpPr>
            <a:spLocks noGrp="1"/>
          </p:cNvSpPr>
          <p:nvPr>
            <p:ph sz="half" idx="2"/>
          </p:nvPr>
        </p:nvSpPr>
        <p:spPr>
          <a:xfrm>
            <a:off x="4932363" y="1816100"/>
            <a:ext cx="3429000" cy="4310063"/>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5" name="Date Placeholder 4"/>
          <p:cNvSpPr>
            <a:spLocks noGrp="1"/>
          </p:cNvSpPr>
          <p:nvPr>
            <p:ph type="dt" sz="half" idx="10"/>
          </p:nvPr>
        </p:nvSpPr>
        <p:spPr/>
        <p:txBody>
          <a:bodyPr/>
          <a:lstStyle/>
          <a:p>
            <a:fld id="{BEC6F113-4A90-BA4C-A5F2-4CB87EC75396}" type="datetimeFigureOut">
              <a:rPr lang="en-US" smtClean="0"/>
              <a:pPr/>
              <a:t>5/7/2010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5437992-F557-D64B-8518-E739812F2FC8}"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pic>
        <p:nvPicPr>
          <p:cNvPr id="10" name="Picture 9" descr="Interior-Overlay.png"/>
          <p:cNvPicPr>
            <a:picLocks noChangeAspect="1"/>
          </p:cNvPicPr>
          <p:nvPr/>
        </p:nvPicPr>
        <p:blipFill>
          <a:blip r:embed="rId2"/>
          <a:stretch>
            <a:fillRect/>
          </a:stretch>
        </p:blipFill>
        <p:spPr>
          <a:xfrm>
            <a:off x="0" y="0"/>
            <a:ext cx="9144000" cy="6858000"/>
          </a:xfrm>
          <a:prstGeom prst="rect">
            <a:avLst/>
          </a:prstGeom>
        </p:spPr>
      </p:pic>
      <p:sp>
        <p:nvSpPr>
          <p:cNvPr id="2" name="Title 1"/>
          <p:cNvSpPr>
            <a:spLocks noGrp="1"/>
          </p:cNvSpPr>
          <p:nvPr>
            <p:ph type="title"/>
          </p:nvPr>
        </p:nvSpPr>
        <p:spPr>
          <a:xfrm>
            <a:off x="1089024" y="274637"/>
            <a:ext cx="7272339" cy="1339009"/>
          </a:xfrm>
        </p:spPr>
        <p:txBody>
          <a:bodyPr/>
          <a:lstStyle>
            <a:lvl1pPr>
              <a:defRPr/>
            </a:lvl1pPr>
          </a:lstStyle>
          <a:p>
            <a:r>
              <a:rPr lang="en-US" smtClean="0"/>
              <a:t>Click to edit Master title style</a:t>
            </a:r>
            <a:endParaRPr/>
          </a:p>
        </p:txBody>
      </p:sp>
      <p:sp>
        <p:nvSpPr>
          <p:cNvPr id="3" name="Text Placeholder 2"/>
          <p:cNvSpPr>
            <a:spLocks noGrp="1"/>
          </p:cNvSpPr>
          <p:nvPr>
            <p:ph type="body" idx="1"/>
          </p:nvPr>
        </p:nvSpPr>
        <p:spPr>
          <a:xfrm>
            <a:off x="1089024" y="1688679"/>
            <a:ext cx="3429000" cy="827088"/>
          </a:xfrm>
        </p:spPr>
        <p:txBody>
          <a:bodyPr anchor="ctr" anchorCtr="0">
            <a:noAutofit/>
          </a:bodyPr>
          <a:lstStyle>
            <a:lvl1pPr marL="0" indent="0" algn="ctr">
              <a:spcBef>
                <a:spcPts val="0"/>
              </a:spcBef>
              <a:buNone/>
              <a:defRPr sz="2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089024" y="2590800"/>
            <a:ext cx="3429000" cy="3535362"/>
          </a:xfrm>
        </p:spPr>
        <p:txBody>
          <a:bodyPr>
            <a:normAutofit/>
          </a:bodyPr>
          <a:lstStyle>
            <a:lvl1pPr>
              <a:defRPr sz="2000"/>
            </a:lvl1pPr>
            <a:lvl2pPr>
              <a:defRPr sz="1800"/>
            </a:lvl2pPr>
            <a:lvl3pPr>
              <a:defRPr sz="1800"/>
            </a:lvl3pPr>
            <a:lvl4pPr>
              <a:defRPr sz="1800"/>
            </a:lvl4pPr>
            <a:lvl5pPr>
              <a:defRPr sz="18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5" name="Text Placeholder 4"/>
          <p:cNvSpPr>
            <a:spLocks noGrp="1"/>
          </p:cNvSpPr>
          <p:nvPr>
            <p:ph type="body" sz="quarter" idx="3"/>
          </p:nvPr>
        </p:nvSpPr>
        <p:spPr>
          <a:xfrm>
            <a:off x="4932363" y="1688679"/>
            <a:ext cx="3429000" cy="827088"/>
          </a:xfrm>
        </p:spPr>
        <p:txBody>
          <a:bodyPr anchor="ctr" anchorCtr="0">
            <a:noAutofit/>
          </a:bodyPr>
          <a:lstStyle>
            <a:lvl1pPr marL="0" indent="0" algn="ctr">
              <a:spcBef>
                <a:spcPts val="0"/>
              </a:spcBef>
              <a:buNone/>
              <a:defRPr sz="2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932363" y="2590800"/>
            <a:ext cx="3429000" cy="3535362"/>
          </a:xfrm>
        </p:spPr>
        <p:txBody>
          <a:bodyPr>
            <a:normAutofit/>
          </a:bodyPr>
          <a:lstStyle>
            <a:lvl1pPr>
              <a:defRPr sz="2000"/>
            </a:lvl1pPr>
            <a:lvl2pPr>
              <a:defRPr sz="1800"/>
            </a:lvl2pPr>
            <a:lvl3pPr>
              <a:defRPr sz="1800"/>
            </a:lvl3pPr>
            <a:lvl4pPr>
              <a:defRPr sz="1800"/>
            </a:lvl4pPr>
            <a:lvl5pPr>
              <a:defRPr sz="18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7" name="Date Placeholder 6"/>
          <p:cNvSpPr>
            <a:spLocks noGrp="1"/>
          </p:cNvSpPr>
          <p:nvPr>
            <p:ph type="dt" sz="half" idx="10"/>
          </p:nvPr>
        </p:nvSpPr>
        <p:spPr/>
        <p:txBody>
          <a:bodyPr/>
          <a:lstStyle/>
          <a:p>
            <a:fld id="{BEC6F113-4A90-BA4C-A5F2-4CB87EC75396}" type="datetimeFigureOut">
              <a:rPr lang="en-US" smtClean="0"/>
              <a:pPr/>
              <a:t>5/7/2010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5437992-F557-D64B-8518-E739812F2FC8}"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pic>
        <p:nvPicPr>
          <p:cNvPr id="6" name="Picture 5" descr="Interior-Overlay.png"/>
          <p:cNvPicPr>
            <a:picLocks noChangeAspect="1"/>
          </p:cNvPicPr>
          <p:nvPr/>
        </p:nvPicPr>
        <p:blipFill>
          <a:blip r:embed="rId2"/>
          <a:stretch>
            <a:fillRect/>
          </a:stretch>
        </p:blipFill>
        <p:spPr>
          <a:xfrm>
            <a:off x="0" y="0"/>
            <a:ext cx="9144000" cy="6858000"/>
          </a:xfrm>
          <a:prstGeom prst="rect">
            <a:avLst/>
          </a:prstGeom>
        </p:spPr>
      </p:pic>
      <p:sp>
        <p:nvSpPr>
          <p:cNvPr id="2" name="Title 1"/>
          <p:cNvSpPr>
            <a:spLocks noGrp="1"/>
          </p:cNvSpPr>
          <p:nvPr>
            <p:ph type="title"/>
          </p:nvPr>
        </p:nvSpPr>
        <p:spPr/>
        <p:txBody>
          <a:bodyPr/>
          <a:lstStyle/>
          <a:p>
            <a:r>
              <a:rPr lang="en-US" smtClean="0"/>
              <a:t>Click to edit Master title style</a:t>
            </a:r>
            <a:endParaRPr/>
          </a:p>
        </p:txBody>
      </p:sp>
      <p:sp>
        <p:nvSpPr>
          <p:cNvPr id="3" name="Date Placeholder 2"/>
          <p:cNvSpPr>
            <a:spLocks noGrp="1"/>
          </p:cNvSpPr>
          <p:nvPr>
            <p:ph type="dt" sz="half" idx="10"/>
          </p:nvPr>
        </p:nvSpPr>
        <p:spPr/>
        <p:txBody>
          <a:bodyPr/>
          <a:lstStyle/>
          <a:p>
            <a:fld id="{BEC6F113-4A90-BA4C-A5F2-4CB87EC75396}" type="datetimeFigureOut">
              <a:rPr lang="en-US" smtClean="0"/>
              <a:pPr/>
              <a:t>5/7/2010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5437992-F557-D64B-8518-E739812F2FC8}"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5" name="Picture 4" descr="Interior-Overlay.png"/>
          <p:cNvPicPr>
            <a:picLocks noChangeAspect="1"/>
          </p:cNvPicPr>
          <p:nvPr/>
        </p:nvPicPr>
        <p:blipFill>
          <a:blip r:embed="rId2"/>
          <a:stretch>
            <a:fillRect/>
          </a:stretch>
        </p:blipFill>
        <p:spPr>
          <a:xfrm>
            <a:off x="0" y="0"/>
            <a:ext cx="9144000" cy="6858000"/>
          </a:xfrm>
          <a:prstGeom prst="rect">
            <a:avLst/>
          </a:prstGeom>
        </p:spPr>
      </p:pic>
      <p:sp>
        <p:nvSpPr>
          <p:cNvPr id="2" name="Date Placeholder 1"/>
          <p:cNvSpPr>
            <a:spLocks noGrp="1"/>
          </p:cNvSpPr>
          <p:nvPr>
            <p:ph type="dt" sz="half" idx="10"/>
          </p:nvPr>
        </p:nvSpPr>
        <p:spPr/>
        <p:txBody>
          <a:bodyPr/>
          <a:lstStyle/>
          <a:p>
            <a:fld id="{BEC6F113-4A90-BA4C-A5F2-4CB87EC75396}" type="datetimeFigureOut">
              <a:rPr lang="en-US" smtClean="0"/>
              <a:pPr/>
              <a:t>5/7/2010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5437992-F557-D64B-8518-E739812F2FC8}"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pic>
        <p:nvPicPr>
          <p:cNvPr id="8" name="Picture 7" descr="Interior-Overlay.png"/>
          <p:cNvPicPr>
            <a:picLocks noChangeAspect="1"/>
          </p:cNvPicPr>
          <p:nvPr/>
        </p:nvPicPr>
        <p:blipFill>
          <a:blip r:embed="rId2"/>
          <a:stretch>
            <a:fillRect/>
          </a:stretch>
        </p:blipFill>
        <p:spPr>
          <a:xfrm>
            <a:off x="0" y="0"/>
            <a:ext cx="9144000" cy="6858000"/>
          </a:xfrm>
          <a:prstGeom prst="rect">
            <a:avLst/>
          </a:prstGeom>
        </p:spPr>
      </p:pic>
      <p:sp>
        <p:nvSpPr>
          <p:cNvPr id="2" name="Title 1"/>
          <p:cNvSpPr>
            <a:spLocks noGrp="1"/>
          </p:cNvSpPr>
          <p:nvPr>
            <p:ph type="title"/>
          </p:nvPr>
        </p:nvSpPr>
        <p:spPr>
          <a:xfrm>
            <a:off x="1084729" y="381000"/>
            <a:ext cx="3429000" cy="1649506"/>
          </a:xfrm>
        </p:spPr>
        <p:txBody>
          <a:bodyPr anchor="b"/>
          <a:lstStyle>
            <a:lvl1pPr algn="ctr">
              <a:lnSpc>
                <a:spcPct val="100000"/>
              </a:lnSpc>
              <a:defRPr sz="3600" b="1"/>
            </a:lvl1pPr>
          </a:lstStyle>
          <a:p>
            <a:r>
              <a:rPr lang="en-US" smtClean="0"/>
              <a:t>Click to edit Master title style</a:t>
            </a:r>
            <a:endParaRPr/>
          </a:p>
        </p:txBody>
      </p:sp>
      <p:sp>
        <p:nvSpPr>
          <p:cNvPr id="3" name="Content Placeholder 2"/>
          <p:cNvSpPr>
            <a:spLocks noGrp="1"/>
          </p:cNvSpPr>
          <p:nvPr>
            <p:ph idx="1"/>
          </p:nvPr>
        </p:nvSpPr>
        <p:spPr>
          <a:xfrm>
            <a:off x="4930588" y="381000"/>
            <a:ext cx="3429000" cy="5745163"/>
          </a:xfrm>
        </p:spPr>
        <p:txBody>
          <a:bodyPr>
            <a:normAutofit/>
          </a:bodyPr>
          <a:lstStyle>
            <a:lvl1pPr>
              <a:defRPr sz="2400"/>
            </a:lvl1pPr>
            <a:lvl2pPr>
              <a:defRPr sz="2200"/>
            </a:lvl2pPr>
            <a:lvl3pPr>
              <a:defRPr sz="2000"/>
            </a:lvl3pPr>
            <a:lvl4pPr>
              <a:defRPr sz="1800"/>
            </a:lvl4pPr>
            <a:lvl5pPr>
              <a:defRPr sz="18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Text Placeholder 3"/>
          <p:cNvSpPr>
            <a:spLocks noGrp="1"/>
          </p:cNvSpPr>
          <p:nvPr>
            <p:ph type="body" sz="half" idx="2"/>
          </p:nvPr>
        </p:nvSpPr>
        <p:spPr>
          <a:xfrm>
            <a:off x="1084729" y="2057401"/>
            <a:ext cx="3429000" cy="3657600"/>
          </a:xfrm>
        </p:spPr>
        <p:txBody>
          <a:bodyPr>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EC6F113-4A90-BA4C-A5F2-4CB87EC75396}" type="datetimeFigureOut">
              <a:rPr lang="en-US" smtClean="0"/>
              <a:pPr/>
              <a:t>5/7/2010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5437992-F557-D64B-8518-E739812F2FC8}"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8" name="Picture 7" descr="Interior-Overlay.png"/>
          <p:cNvPicPr>
            <a:picLocks noChangeAspect="1"/>
          </p:cNvPicPr>
          <p:nvPr/>
        </p:nvPicPr>
        <p:blipFill>
          <a:blip r:embed="rId2"/>
          <a:stretch>
            <a:fillRect/>
          </a:stretch>
        </p:blipFill>
        <p:spPr>
          <a:xfrm>
            <a:off x="0" y="0"/>
            <a:ext cx="9144000" cy="6858000"/>
          </a:xfrm>
          <a:prstGeom prst="rect">
            <a:avLst/>
          </a:prstGeom>
        </p:spPr>
      </p:pic>
      <p:sp>
        <p:nvSpPr>
          <p:cNvPr id="2" name="Title 1"/>
          <p:cNvSpPr>
            <a:spLocks noGrp="1"/>
          </p:cNvSpPr>
          <p:nvPr>
            <p:ph type="title"/>
          </p:nvPr>
        </p:nvSpPr>
        <p:spPr>
          <a:xfrm>
            <a:off x="4932363" y="739588"/>
            <a:ext cx="3429000" cy="1290380"/>
          </a:xfrm>
        </p:spPr>
        <p:txBody>
          <a:bodyPr vert="horz" lIns="91440" tIns="45720" rIns="91440" bIns="45720" rtlCol="0" anchor="b">
            <a:noAutofit/>
          </a:bodyPr>
          <a:lstStyle>
            <a:lvl1pPr algn="ctr" defTabSz="914400" rtl="0" eaLnBrk="1" latinLnBrk="0" hangingPunct="1">
              <a:lnSpc>
                <a:spcPct val="100000"/>
              </a:lnSpc>
              <a:spcBef>
                <a:spcPct val="0"/>
              </a:spcBef>
              <a:buNone/>
              <a:defRPr sz="3600" b="1" kern="1200">
                <a:solidFill>
                  <a:schemeClr val="tx1">
                    <a:lumMod val="75000"/>
                    <a:lumOff val="25000"/>
                  </a:schemeClr>
                </a:solidFill>
                <a:latin typeface="+mj-lt"/>
                <a:ea typeface="+mj-ea"/>
                <a:cs typeface="+mj-cs"/>
              </a:defRPr>
            </a:lvl1pPr>
          </a:lstStyle>
          <a:p>
            <a:r>
              <a:rPr lang="en-US" smtClean="0"/>
              <a:t>Click to edit Master title style</a:t>
            </a:r>
            <a:endParaRPr/>
          </a:p>
        </p:txBody>
      </p:sp>
      <p:sp>
        <p:nvSpPr>
          <p:cNvPr id="3" name="Picture Placeholder 2"/>
          <p:cNvSpPr>
            <a:spLocks noGrp="1"/>
          </p:cNvSpPr>
          <p:nvPr>
            <p:ph type="pic" idx="1"/>
          </p:nvPr>
        </p:nvSpPr>
        <p:spPr>
          <a:xfrm>
            <a:off x="1088136" y="779929"/>
            <a:ext cx="3429000" cy="4935071"/>
          </a:xfrm>
          <a:ln w="76200" cmpd="dbl">
            <a:solidFill>
              <a:schemeClr val="tx1"/>
            </a:solidFill>
            <a:miter lim="800000"/>
          </a:ln>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a:p>
        </p:txBody>
      </p:sp>
      <p:sp>
        <p:nvSpPr>
          <p:cNvPr id="4" name="Text Placeholder 3"/>
          <p:cNvSpPr>
            <a:spLocks noGrp="1"/>
          </p:cNvSpPr>
          <p:nvPr>
            <p:ph type="body" sz="half" idx="2"/>
          </p:nvPr>
        </p:nvSpPr>
        <p:spPr>
          <a:xfrm>
            <a:off x="4932363" y="2057400"/>
            <a:ext cx="3429000" cy="3657600"/>
          </a:xfrm>
        </p:spPr>
        <p:txBody>
          <a:bodyPr vert="horz" lIns="91440" tIns="45720" rIns="91440" bIns="45720" rtlCol="0">
            <a:normAutofit/>
          </a:bodyPr>
          <a:lstStyle>
            <a:lvl1pPr marL="0" indent="0" algn="ctr">
              <a:buNone/>
              <a:defRPr sz="1800" kern="1200">
                <a:solidFill>
                  <a:schemeClr val="tx1">
                    <a:lumMod val="75000"/>
                    <a:lumOff val="25000"/>
                  </a:schemeClr>
                </a:solidFill>
                <a:latin typeface="+mn-lt"/>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lgn="ctr" defTabSz="914400" rtl="0" eaLnBrk="1" latinLnBrk="0" hangingPunct="1">
              <a:spcBef>
                <a:spcPts val="2000"/>
              </a:spcBef>
              <a:buFont typeface="Wingdings" pitchFamily="2" charset="2"/>
              <a:buNone/>
            </a:pPr>
            <a:r>
              <a:rPr lang="en-US" smtClean="0"/>
              <a:t>Click to edit Master text styles</a:t>
            </a:r>
          </a:p>
        </p:txBody>
      </p:sp>
      <p:sp>
        <p:nvSpPr>
          <p:cNvPr id="5" name="Date Placeholder 4"/>
          <p:cNvSpPr>
            <a:spLocks noGrp="1"/>
          </p:cNvSpPr>
          <p:nvPr>
            <p:ph type="dt" sz="half" idx="10"/>
          </p:nvPr>
        </p:nvSpPr>
        <p:spPr/>
        <p:txBody>
          <a:bodyPr/>
          <a:lstStyle/>
          <a:p>
            <a:fld id="{BEC6F113-4A90-BA4C-A5F2-4CB87EC75396}" type="datetimeFigureOut">
              <a:rPr lang="en-US" smtClean="0"/>
              <a:pPr/>
              <a:t>5/7/2010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5437992-F557-D64B-8518-E739812F2FC8}"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089024" y="274637"/>
            <a:ext cx="7272339" cy="1339009"/>
          </a:xfrm>
          <a:prstGeom prst="rect">
            <a:avLst/>
          </a:prstGeom>
        </p:spPr>
        <p:txBody>
          <a:bodyPr vert="horz" lIns="91440" tIns="45720" rIns="91440" bIns="45720" rtlCol="0" anchor="ctr">
            <a:noAutofit/>
          </a:bodyPr>
          <a:lstStyle/>
          <a:p>
            <a:r>
              <a:rPr lang="en-US" smtClean="0"/>
              <a:t>Click to edit Master title style</a:t>
            </a:r>
            <a:endParaRPr/>
          </a:p>
        </p:txBody>
      </p:sp>
      <p:sp>
        <p:nvSpPr>
          <p:cNvPr id="3" name="Text Placeholder 2"/>
          <p:cNvSpPr>
            <a:spLocks noGrp="1"/>
          </p:cNvSpPr>
          <p:nvPr>
            <p:ph type="body" idx="1"/>
          </p:nvPr>
        </p:nvSpPr>
        <p:spPr>
          <a:xfrm>
            <a:off x="1089024" y="1801906"/>
            <a:ext cx="7272339" cy="4324257"/>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2"/>
          </p:nvPr>
        </p:nvSpPr>
        <p:spPr>
          <a:xfrm>
            <a:off x="6302187" y="6356350"/>
            <a:ext cx="2429435" cy="365125"/>
          </a:xfrm>
          <a:prstGeom prst="rect">
            <a:avLst/>
          </a:prstGeom>
        </p:spPr>
        <p:txBody>
          <a:bodyPr vert="horz" lIns="91440" tIns="45720" rIns="91440" bIns="45720" rtlCol="0" anchor="ctr"/>
          <a:lstStyle>
            <a:lvl1pPr algn="r">
              <a:defRPr sz="1200" b="1">
                <a:solidFill>
                  <a:schemeClr val="tx1">
                    <a:lumMod val="50000"/>
                    <a:lumOff val="50000"/>
                  </a:schemeClr>
                </a:solidFill>
              </a:defRPr>
            </a:lvl1pPr>
          </a:lstStyle>
          <a:p>
            <a:fld id="{BEC6F113-4A90-BA4C-A5F2-4CB87EC75396}" type="datetimeFigureOut">
              <a:rPr lang="en-US" smtClean="0"/>
              <a:pPr/>
              <a:t>5/7/2010</a:t>
            </a:fld>
            <a:endParaRPr lang="en-US"/>
          </a:p>
        </p:txBody>
      </p:sp>
      <p:sp>
        <p:nvSpPr>
          <p:cNvPr id="5" name="Footer Placeholder 4"/>
          <p:cNvSpPr>
            <a:spLocks noGrp="1"/>
          </p:cNvSpPr>
          <p:nvPr>
            <p:ph type="ftr" sz="quarter" idx="3"/>
          </p:nvPr>
        </p:nvSpPr>
        <p:spPr>
          <a:xfrm>
            <a:off x="685800" y="6356350"/>
            <a:ext cx="2743200" cy="365125"/>
          </a:xfrm>
          <a:prstGeom prst="rect">
            <a:avLst/>
          </a:prstGeom>
        </p:spPr>
        <p:txBody>
          <a:bodyPr vert="horz" lIns="91440" tIns="45720" rIns="91440" bIns="45720" rtlCol="0" anchor="ctr"/>
          <a:lstStyle>
            <a:lvl1pPr algn="l">
              <a:defRPr sz="1200" b="1">
                <a:solidFill>
                  <a:schemeClr val="tx1">
                    <a:lumMod val="50000"/>
                    <a:lumOff val="50000"/>
                  </a:schemeClr>
                </a:solidFill>
              </a:defRPr>
            </a:lvl1pPr>
          </a:lstStyle>
          <a:p>
            <a:endParaRPr lang="en-US"/>
          </a:p>
        </p:txBody>
      </p:sp>
      <p:sp>
        <p:nvSpPr>
          <p:cNvPr id="6" name="Slide Number Placeholder 5"/>
          <p:cNvSpPr>
            <a:spLocks noGrp="1"/>
          </p:cNvSpPr>
          <p:nvPr>
            <p:ph type="sldNum" sz="quarter" idx="4"/>
          </p:nvPr>
        </p:nvSpPr>
        <p:spPr>
          <a:xfrm>
            <a:off x="4420393" y="6356350"/>
            <a:ext cx="609600" cy="365125"/>
          </a:xfrm>
          <a:prstGeom prst="rect">
            <a:avLst/>
          </a:prstGeom>
        </p:spPr>
        <p:txBody>
          <a:bodyPr vert="horz" lIns="91440" tIns="45720" rIns="91440" bIns="45720" rtlCol="0" anchor="ctr"/>
          <a:lstStyle>
            <a:lvl1pPr algn="ctr">
              <a:defRPr sz="1200" b="1">
                <a:solidFill>
                  <a:schemeClr val="tx1">
                    <a:lumMod val="50000"/>
                    <a:lumOff val="50000"/>
                  </a:schemeClr>
                </a:solidFill>
              </a:defRPr>
            </a:lvl1pPr>
          </a:lstStyle>
          <a:p>
            <a:fld id="{15437992-F557-D64B-8518-E739812F2FC8}" type="slidenum">
              <a:rPr lang="en-US" smtClean="0"/>
              <a:pPr/>
              <a:t>‹#›</a:t>
            </a:fld>
            <a:endParaRPr lang="en-US"/>
          </a:p>
        </p:txBody>
      </p:sp>
    </p:spTree>
  </p:cSld>
  <p:clrMap bg1="dk1" tx1="lt1" bg2="dk2" tx2="lt2" accent1="accent1" accent2="accent2" accent3="accent3" accent4="accent4" accent5="accent5" accent6="accent6" hlink="hlink" folHlink="folHlink"/>
  <p:sldLayoutIdLst>
    <p:sldLayoutId id="2147483867" r:id="rId1"/>
    <p:sldLayoutId id="2147483868" r:id="rId2"/>
    <p:sldLayoutId id="2147483869" r:id="rId3"/>
    <p:sldLayoutId id="2147483870" r:id="rId4"/>
    <p:sldLayoutId id="2147483871" r:id="rId5"/>
    <p:sldLayoutId id="2147483872" r:id="rId6"/>
    <p:sldLayoutId id="2147483873" r:id="rId7"/>
    <p:sldLayoutId id="2147483874" r:id="rId8"/>
    <p:sldLayoutId id="2147483875" r:id="rId9"/>
    <p:sldLayoutId id="2147483876" r:id="rId10"/>
    <p:sldLayoutId id="2147483877" r:id="rId11"/>
    <p:sldLayoutId id="2147483878" r:id="rId12"/>
  </p:sldLayoutIdLst>
  <p:txStyles>
    <p:titleStyle>
      <a:lvl1pPr algn="ctr" defTabSz="914400" rtl="0" eaLnBrk="1" latinLnBrk="0" hangingPunct="1">
        <a:lnSpc>
          <a:spcPts val="5200"/>
        </a:lnSpc>
        <a:spcBef>
          <a:spcPct val="0"/>
        </a:spcBef>
        <a:buNone/>
        <a:defRPr sz="4800" b="1" kern="1200">
          <a:solidFill>
            <a:schemeClr val="tx1">
              <a:lumMod val="75000"/>
              <a:lumOff val="25000"/>
            </a:schemeClr>
          </a:solidFill>
          <a:latin typeface="+mj-lt"/>
          <a:ea typeface="+mj-ea"/>
          <a:cs typeface="+mj-cs"/>
        </a:defRPr>
      </a:lvl1pPr>
    </p:titleStyle>
    <p:bodyStyle>
      <a:lvl1pPr marL="282575" indent="-282575" algn="l" defTabSz="914400" rtl="0" eaLnBrk="1" latinLnBrk="0" hangingPunct="1">
        <a:spcBef>
          <a:spcPts val="2000"/>
        </a:spcBef>
        <a:buFont typeface="Wingdings" pitchFamily="2" charset="2"/>
        <a:buChar char=""/>
        <a:defRPr sz="2400" kern="1200">
          <a:solidFill>
            <a:schemeClr val="tx1">
              <a:lumMod val="75000"/>
              <a:lumOff val="25000"/>
            </a:schemeClr>
          </a:solidFill>
          <a:latin typeface="+mn-lt"/>
          <a:ea typeface="+mn-ea"/>
          <a:cs typeface="+mn-cs"/>
        </a:defRPr>
      </a:lvl1pPr>
      <a:lvl2pPr marL="577850" indent="-295275" algn="l" defTabSz="914400" rtl="0" eaLnBrk="1" latinLnBrk="0" hangingPunct="1">
        <a:spcBef>
          <a:spcPts val="600"/>
        </a:spcBef>
        <a:buFont typeface="Wingdings" pitchFamily="2" charset="2"/>
        <a:buChar char=""/>
        <a:defRPr sz="2200" kern="1200">
          <a:solidFill>
            <a:schemeClr val="tx1">
              <a:lumMod val="75000"/>
              <a:lumOff val="25000"/>
            </a:schemeClr>
          </a:solidFill>
          <a:latin typeface="+mn-lt"/>
          <a:ea typeface="+mn-ea"/>
          <a:cs typeface="+mn-cs"/>
        </a:defRPr>
      </a:lvl2pPr>
      <a:lvl3pPr marL="860425" indent="-282575" algn="l" defTabSz="914400" rtl="0" eaLnBrk="1" latinLnBrk="0" hangingPunct="1">
        <a:spcBef>
          <a:spcPts val="600"/>
        </a:spcBef>
        <a:buFont typeface="Wingdings" pitchFamily="2" charset="2"/>
        <a:buChar char=""/>
        <a:defRPr sz="2000" kern="1200">
          <a:solidFill>
            <a:schemeClr val="tx1">
              <a:lumMod val="75000"/>
              <a:lumOff val="25000"/>
            </a:schemeClr>
          </a:solidFill>
          <a:latin typeface="+mn-lt"/>
          <a:ea typeface="+mn-ea"/>
          <a:cs typeface="+mn-cs"/>
        </a:defRPr>
      </a:lvl3pPr>
      <a:lvl4pPr marL="1143000" indent="-282575" algn="l" defTabSz="914400" rtl="0" eaLnBrk="1" latinLnBrk="0" hangingPunct="1">
        <a:spcBef>
          <a:spcPts val="600"/>
        </a:spcBef>
        <a:buFont typeface="Wingdings" pitchFamily="2" charset="2"/>
        <a:buChar char=""/>
        <a:defRPr sz="1800" kern="1200">
          <a:solidFill>
            <a:schemeClr val="tx1">
              <a:lumMod val="75000"/>
              <a:lumOff val="25000"/>
            </a:schemeClr>
          </a:solidFill>
          <a:latin typeface="+mn-lt"/>
          <a:ea typeface="+mn-ea"/>
          <a:cs typeface="+mn-cs"/>
        </a:defRPr>
      </a:lvl4pPr>
      <a:lvl5pPr marL="1425575" indent="-282575" algn="l" defTabSz="914400" rtl="0" eaLnBrk="1" latinLnBrk="0" hangingPunct="1">
        <a:spcBef>
          <a:spcPts val="600"/>
        </a:spcBef>
        <a:buFont typeface="Wingdings" pitchFamily="2" charset="2"/>
        <a:buChar char=""/>
        <a:defRPr sz="1800" kern="1200">
          <a:solidFill>
            <a:schemeClr val="tx1">
              <a:lumMod val="75000"/>
              <a:lumOff val="2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Hitler </a:t>
            </a:r>
            <a:endParaRPr lang="en-US" dirty="0"/>
          </a:p>
        </p:txBody>
      </p:sp>
      <p:sp>
        <p:nvSpPr>
          <p:cNvPr id="3" name="Subtitle 2"/>
          <p:cNvSpPr>
            <a:spLocks noGrp="1"/>
          </p:cNvSpPr>
          <p:nvPr>
            <p:ph type="subTitle" idx="1"/>
          </p:nvPr>
        </p:nvSpPr>
        <p:spPr/>
        <p:txBody>
          <a:bodyPr/>
          <a:lstStyle/>
          <a:p>
            <a:r>
              <a:rPr lang="en-US" sz="5000" dirty="0" smtClean="0"/>
              <a:t>Domestic Policy </a:t>
            </a:r>
            <a:endParaRPr lang="en-US" sz="50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Grp="1" noChangeAspect="1" noChangeArrowheads="1"/>
          </p:cNvPicPr>
          <p:nvPr>
            <p:ph idx="1"/>
          </p:nvPr>
        </p:nvPicPr>
        <p:blipFill>
          <a:blip r:embed="rId2"/>
          <a:srcRect/>
          <a:stretch>
            <a:fillRect/>
          </a:stretch>
        </p:blipFill>
        <p:spPr bwMode="auto">
          <a:xfrm>
            <a:off x="775470" y="235527"/>
            <a:ext cx="7454130" cy="6409022"/>
          </a:xfrm>
          <a:prstGeom prst="rect">
            <a:avLst/>
          </a:prstGeom>
          <a:noFill/>
          <a:ln w="9525">
            <a:noFill/>
            <a:miter lim="800000"/>
            <a:headEnd/>
            <a:tailEnd/>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Army </a:t>
            </a:r>
            <a:endParaRPr lang="en-US" dirty="0"/>
          </a:p>
        </p:txBody>
      </p:sp>
      <p:sp>
        <p:nvSpPr>
          <p:cNvPr id="3" name="Content Placeholder 2"/>
          <p:cNvSpPr>
            <a:spLocks noGrp="1"/>
          </p:cNvSpPr>
          <p:nvPr>
            <p:ph idx="1"/>
          </p:nvPr>
        </p:nvSpPr>
        <p:spPr>
          <a:xfrm>
            <a:off x="1089024" y="1613646"/>
            <a:ext cx="7272339" cy="4783540"/>
          </a:xfrm>
        </p:spPr>
        <p:txBody>
          <a:bodyPr>
            <a:normAutofit lnSpcReduction="10000"/>
          </a:bodyPr>
          <a:lstStyle/>
          <a:p>
            <a:r>
              <a:rPr lang="en-US" dirty="0" smtClean="0"/>
              <a:t>Until 1938 the army was the most powerful institution which was not fully under Hitler’s control.</a:t>
            </a:r>
          </a:p>
          <a:p>
            <a:r>
              <a:rPr lang="en-US" dirty="0" smtClean="0"/>
              <a:t>One of the main reasons for the Night of the Long Knives was his fear that the activities of </a:t>
            </a:r>
            <a:r>
              <a:rPr lang="en-US" dirty="0" err="1" smtClean="0"/>
              <a:t>Röhm</a:t>
            </a:r>
            <a:r>
              <a:rPr lang="en-US" dirty="0" smtClean="0"/>
              <a:t> and the SA would provoke an army coup. </a:t>
            </a:r>
          </a:p>
          <a:p>
            <a:r>
              <a:rPr lang="en-US" dirty="0" smtClean="0"/>
              <a:t>By removing </a:t>
            </a:r>
            <a:r>
              <a:rPr lang="en-US" dirty="0" err="1" smtClean="0"/>
              <a:t>Röhm</a:t>
            </a:r>
            <a:r>
              <a:rPr lang="en-US" dirty="0" smtClean="0"/>
              <a:t> and other SA leaders, Hitler earned the goodwill of the army. A few weeks later, in August  1934, when Hindenburg died and Hitler took the title of </a:t>
            </a:r>
            <a:r>
              <a:rPr lang="en-US" dirty="0" err="1" smtClean="0"/>
              <a:t>Führer</a:t>
            </a:r>
            <a:r>
              <a:rPr lang="en-US" dirty="0" smtClean="0"/>
              <a:t>, all members of the army were required to take an oath of personal allegiance to him</a:t>
            </a:r>
            <a:br>
              <a:rPr lang="en-US" dirty="0" smtClean="0"/>
            </a:br>
            <a:endParaRPr lang="en-US"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92500" lnSpcReduction="20000"/>
          </a:bodyPr>
          <a:lstStyle/>
          <a:p>
            <a:r>
              <a:rPr lang="en-US" dirty="0" smtClean="0"/>
              <a:t> Military ideas of personal honor made it difficult for army officers to oppose Hitler after this.</a:t>
            </a:r>
          </a:p>
          <a:p>
            <a:r>
              <a:rPr lang="en-US" dirty="0" smtClean="0"/>
              <a:t> Between 1934 and 1938 the army was gradually brought under Nazi control. The swastika was adopted as a badge on army uniforms. </a:t>
            </a:r>
          </a:p>
          <a:p>
            <a:r>
              <a:rPr lang="en-US" dirty="0" smtClean="0"/>
              <a:t>Officers were given instruction in Nazi ideology. The adoption of a policy of large-scale rearmament naturally won army support.</a:t>
            </a:r>
          </a:p>
          <a:p>
            <a:r>
              <a:rPr lang="en-US" dirty="0" smtClean="0"/>
              <a:t> But the general staff became increasingly worried by the trend of Hitler’s foreign policy. They regarded the remilitarization of the Rhineland as risky. </a:t>
            </a:r>
            <a:br>
              <a:rPr lang="en-US" dirty="0" smtClean="0"/>
            </a:br>
            <a:endParaRPr lang="en-US"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 </a:t>
            </a:r>
            <a:r>
              <a:rPr lang="en-US" dirty="0" err="1" smtClean="0"/>
              <a:t>Hossbach</a:t>
            </a:r>
            <a:r>
              <a:rPr lang="en-US" dirty="0" smtClean="0"/>
              <a:t> memorandum,</a:t>
            </a:r>
            <a:endParaRPr lang="en-US" dirty="0"/>
          </a:p>
        </p:txBody>
      </p:sp>
      <p:sp>
        <p:nvSpPr>
          <p:cNvPr id="3" name="Content Placeholder 2"/>
          <p:cNvSpPr>
            <a:spLocks noGrp="1"/>
          </p:cNvSpPr>
          <p:nvPr>
            <p:ph idx="1"/>
          </p:nvPr>
        </p:nvSpPr>
        <p:spPr/>
        <p:txBody>
          <a:bodyPr>
            <a:normAutofit fontScale="92500" lnSpcReduction="10000"/>
          </a:bodyPr>
          <a:lstStyle/>
          <a:p>
            <a:r>
              <a:rPr lang="en-US" dirty="0" smtClean="0"/>
              <a:t>In November 1937, as recorded in the </a:t>
            </a:r>
            <a:r>
              <a:rPr lang="en-US" dirty="0" err="1" smtClean="0"/>
              <a:t>Hossbach</a:t>
            </a:r>
            <a:r>
              <a:rPr lang="en-US" dirty="0" smtClean="0"/>
              <a:t> memorandum, Hitler announced to his chief military advisers his plans for the expansion of Germany, which would involve attacking Austria and Czechoslovakia.</a:t>
            </a:r>
          </a:p>
          <a:p>
            <a:r>
              <a:rPr lang="en-US" dirty="0" smtClean="0"/>
              <a:t>Horrified by the risk of war with Britain and France, the generals protested. Hitler’s response was to reorganize the command structure of the army. The War Minister, </a:t>
            </a:r>
            <a:r>
              <a:rPr lang="en-US" dirty="0" err="1" smtClean="0"/>
              <a:t>Blomberg</a:t>
            </a:r>
            <a:r>
              <a:rPr lang="en-US" dirty="0" smtClean="0"/>
              <a:t>, and the Commander-in-Chief of the Army, Fritsch, were both dismissed in 1 938 on charges of personal misconduct. Hitler put the army under his direct command through the OKW.  (High Command of the Armed Forces)</a:t>
            </a:r>
            <a:br>
              <a:rPr lang="en-US" dirty="0" smtClean="0"/>
            </a:br>
            <a:endParaRPr lang="en-US"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Economy </a:t>
            </a:r>
            <a:endParaRPr lang="en-US" dirty="0"/>
          </a:p>
        </p:txBody>
      </p:sp>
      <p:sp>
        <p:nvSpPr>
          <p:cNvPr id="3" name="Content Placeholder 2"/>
          <p:cNvSpPr>
            <a:spLocks noGrp="1"/>
          </p:cNvSpPr>
          <p:nvPr>
            <p:ph idx="1"/>
          </p:nvPr>
        </p:nvSpPr>
        <p:spPr>
          <a:xfrm>
            <a:off x="1089024" y="1399309"/>
            <a:ext cx="7272339" cy="4807527"/>
          </a:xfrm>
        </p:spPr>
        <p:txBody>
          <a:bodyPr>
            <a:normAutofit fontScale="92500"/>
          </a:bodyPr>
          <a:lstStyle/>
          <a:p>
            <a:r>
              <a:rPr lang="en-US" dirty="0" smtClean="0"/>
              <a:t>Nazi economic policies had two main aims: </a:t>
            </a:r>
            <a:r>
              <a:rPr lang="en-US" dirty="0" smtClean="0">
                <a:solidFill>
                  <a:srgbClr val="FF0000"/>
                </a:solidFill>
              </a:rPr>
              <a:t>to reduce unemployment and to revive Germany’s military and industrial might.</a:t>
            </a:r>
            <a:r>
              <a:rPr lang="en-US" dirty="0" smtClean="0"/>
              <a:t> To achieve these ends economic activity was state-controlled. </a:t>
            </a:r>
          </a:p>
          <a:p>
            <a:r>
              <a:rPr lang="en-US" dirty="0" smtClean="0"/>
              <a:t>Wages, food prices, rents, investment and foreign exchange were all controlled. </a:t>
            </a:r>
          </a:p>
          <a:p>
            <a:r>
              <a:rPr lang="en-US" dirty="0" smtClean="0"/>
              <a:t>Trade unions were abolished and strikes made illegal</a:t>
            </a:r>
          </a:p>
          <a:p>
            <a:r>
              <a:rPr lang="en-US" dirty="0" smtClean="0"/>
              <a:t>Farm prices were fixed so that farmers made a reasonable profit.</a:t>
            </a:r>
          </a:p>
          <a:p>
            <a:r>
              <a:rPr lang="en-US" dirty="0" smtClean="0"/>
              <a:t> Public works were started, financed by the state; the most famous example is the building of autobahns.</a:t>
            </a:r>
            <a:endParaRPr lang="en-US"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smtClean="0"/>
              <a:t>Under Dr Schacht an elaborate system of exchange controls was developed, which exploited the dependence of much of Eastern Europe upon Germany as a market for food exports. </a:t>
            </a:r>
          </a:p>
          <a:p>
            <a:r>
              <a:rPr lang="en-US" dirty="0" smtClean="0"/>
              <a:t>Bilateral trade agreements were made with Eastern European and South American countries to boost German exports and secure essential raw materials. As a result, by 1935 exports exceeded imports. </a:t>
            </a:r>
            <a:br>
              <a:rPr lang="en-US" dirty="0" smtClean="0"/>
            </a:br>
            <a:endParaRPr lang="en-US"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089024" y="692727"/>
            <a:ext cx="7272339" cy="5223164"/>
          </a:xfrm>
        </p:spPr>
        <p:txBody>
          <a:bodyPr>
            <a:normAutofit lnSpcReduction="10000"/>
          </a:bodyPr>
          <a:lstStyle/>
          <a:p>
            <a:r>
              <a:rPr lang="en-US" dirty="0" smtClean="0"/>
              <a:t>In 1936 a Four-Year Plan was introduced with the explicit aim, stated in a memorandum from Hitler, of making Germany ready for war within four years. </a:t>
            </a:r>
          </a:p>
          <a:p>
            <a:r>
              <a:rPr lang="en-US" dirty="0" smtClean="0"/>
              <a:t>The basic purpose was to achieve self-sufficiency (autarky) by boosting domestic production and developing synthetic substitutes for oil and other imports.</a:t>
            </a:r>
          </a:p>
          <a:p>
            <a:r>
              <a:rPr lang="en-US" dirty="0" smtClean="0"/>
              <a:t> At the same time a program of large-scale rearmament was undertaken. Under state direction industrialists produced what the Nazis thought Germany needed and, where necessary, labor was directed where it was needed. </a:t>
            </a:r>
            <a:br>
              <a:rPr lang="en-US" dirty="0" smtClean="0"/>
            </a:br>
            <a:endParaRPr lang="en-US"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How successful were Nazi economic policies?</a:t>
            </a:r>
            <a:endParaRPr lang="en-US" dirty="0"/>
          </a:p>
        </p:txBody>
      </p:sp>
      <p:sp>
        <p:nvSpPr>
          <p:cNvPr id="3" name="Content Placeholder 2"/>
          <p:cNvSpPr>
            <a:spLocks noGrp="1"/>
          </p:cNvSpPr>
          <p:nvPr>
            <p:ph idx="1"/>
          </p:nvPr>
        </p:nvSpPr>
        <p:spPr/>
        <p:txBody>
          <a:bodyPr/>
          <a:lstStyle/>
          <a:p>
            <a:r>
              <a:rPr lang="en-US" dirty="0" smtClean="0"/>
              <a:t>The Nazis were successful in reducing unemployment to two million by 1935 and to virtually nil in 1939. </a:t>
            </a:r>
          </a:p>
          <a:p>
            <a:r>
              <a:rPr lang="en-US" dirty="0" smtClean="0"/>
              <a:t>Unemployment had already begun to fall before Hitler came to power and the upturn in world trade from 1934 helped to reduce it further.</a:t>
            </a:r>
          </a:p>
          <a:p>
            <a:r>
              <a:rPr lang="en-US" dirty="0" smtClean="0"/>
              <a:t> The public works schemes and rearmament provided the sort of stimulus advocated by Keynesian economics.</a:t>
            </a:r>
            <a:endParaRPr lang="en-US"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089024" y="997527"/>
            <a:ext cx="7272339" cy="4793673"/>
          </a:xfrm>
        </p:spPr>
        <p:txBody>
          <a:bodyPr>
            <a:normAutofit lnSpcReduction="10000"/>
          </a:bodyPr>
          <a:lstStyle/>
          <a:p>
            <a:r>
              <a:rPr lang="en-US" dirty="0" smtClean="0"/>
              <a:t>Rearmament also took half a million men out of the labor market by conscription into the army. But the reduction in unemployment also owed something to more questionable aspects of the Nazi regime.</a:t>
            </a:r>
          </a:p>
          <a:p>
            <a:r>
              <a:rPr lang="en-US" dirty="0" smtClean="0"/>
              <a:t> The expansion of the civil service and the party organization created jobs but both were overstaffed. </a:t>
            </a:r>
          </a:p>
          <a:p>
            <a:r>
              <a:rPr lang="en-US" dirty="0" smtClean="0"/>
              <a:t>The removal of political opponents and ‘undesirables’ to concentration camps reduced unemployment because they were not counted. Neither were Jews who had been forced out of their jobs, since they were no longer citizens after 1935. </a:t>
            </a:r>
          </a:p>
          <a:p>
            <a:endParaRPr lang="en-US"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089024" y="831273"/>
            <a:ext cx="7272339" cy="5084618"/>
          </a:xfrm>
        </p:spPr>
        <p:txBody>
          <a:bodyPr>
            <a:normAutofit lnSpcReduction="10000"/>
          </a:bodyPr>
          <a:lstStyle/>
          <a:p>
            <a:r>
              <a:rPr lang="en-US" dirty="0" smtClean="0"/>
              <a:t>In other respects, too, the success of Nazi economic policy may be doubted.</a:t>
            </a:r>
          </a:p>
          <a:p>
            <a:r>
              <a:rPr lang="en-US" dirty="0" smtClean="0"/>
              <a:t> Despite massive investment, synthetic substitutes for oil and rubber only produced a small proportion of Germany’s needs. Agriculture failed to meet its targets and Germany continued to depend on food imports. </a:t>
            </a:r>
          </a:p>
          <a:p>
            <a:r>
              <a:rPr lang="en-US" dirty="0" smtClean="0"/>
              <a:t>Although there was some economic growth, it was not fast enough to pay for the massive cost of rearmament.</a:t>
            </a:r>
          </a:p>
          <a:p>
            <a:r>
              <a:rPr lang="en-US" dirty="0" smtClean="0"/>
              <a:t>By 1 939 Schacht, as President of the </a:t>
            </a:r>
            <a:r>
              <a:rPr lang="en-US" dirty="0" err="1" smtClean="0"/>
              <a:t>Reichsbank</a:t>
            </a:r>
            <a:r>
              <a:rPr lang="en-US" dirty="0" smtClean="0"/>
              <a:t>, was warning of the danger of runaway inflation. </a:t>
            </a:r>
          </a:p>
          <a:p>
            <a:endParaRPr 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Schools </a:t>
            </a:r>
            <a:endParaRPr lang="en-US" dirty="0"/>
          </a:p>
        </p:txBody>
      </p:sp>
      <p:sp>
        <p:nvSpPr>
          <p:cNvPr id="3" name="Content Placeholder 2"/>
          <p:cNvSpPr>
            <a:spLocks noGrp="1"/>
          </p:cNvSpPr>
          <p:nvPr>
            <p:ph idx="1"/>
          </p:nvPr>
        </p:nvSpPr>
        <p:spPr/>
        <p:txBody>
          <a:bodyPr/>
          <a:lstStyle/>
          <a:p>
            <a:r>
              <a:rPr lang="en-US" dirty="0" smtClean="0"/>
              <a:t>Teachers had to swear an oath of loyalty  Hitler and join the Nazi Teachers League.</a:t>
            </a:r>
          </a:p>
          <a:p>
            <a:r>
              <a:rPr lang="en-US" dirty="0" smtClean="0"/>
              <a:t>Textbooks were re-written to fit the Nazi view of history and racial purity.</a:t>
            </a:r>
          </a:p>
          <a:p>
            <a:r>
              <a:rPr lang="en-US" dirty="0" smtClean="0"/>
              <a:t>PE classes were increased, religious education was abandoned. </a:t>
            </a:r>
          </a:p>
          <a:p>
            <a:pPr>
              <a:buNone/>
            </a:pPr>
            <a:endParaRPr lang="en-US" dirty="0" smtClean="0"/>
          </a:p>
          <a:p>
            <a:endParaRPr lang="en-US" dirty="0" smtClean="0"/>
          </a:p>
          <a:p>
            <a:endParaRPr lang="en-US"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Jews</a:t>
            </a:r>
            <a:endParaRPr lang="en-US" dirty="0"/>
          </a:p>
        </p:txBody>
      </p:sp>
      <p:sp>
        <p:nvSpPr>
          <p:cNvPr id="3" name="Content Placeholder 2"/>
          <p:cNvSpPr>
            <a:spLocks noGrp="1"/>
          </p:cNvSpPr>
          <p:nvPr>
            <p:ph idx="1"/>
          </p:nvPr>
        </p:nvSpPr>
        <p:spPr/>
        <p:txBody>
          <a:bodyPr/>
          <a:lstStyle/>
          <a:p>
            <a:r>
              <a:rPr lang="en-US" dirty="0" smtClean="0"/>
              <a:t>The Jews were singled out for special persecution as the scapegoats for all Germany’s ills. They were blamed especially for the ‘stab in the back’, a myth which Goebbels’ propaganda machine made great play with.</a:t>
            </a:r>
          </a:p>
          <a:p>
            <a:r>
              <a:rPr lang="en-US" dirty="0" smtClean="0"/>
              <a:t> In 1933 there was a boycott of Jewish shops and businesses. Jews were dismissed from the civil service and excluded from universities and in due course from most of the professions. </a:t>
            </a:r>
            <a:br>
              <a:rPr lang="en-US" dirty="0" smtClean="0"/>
            </a:br>
            <a:endParaRPr lang="en-US"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089024" y="554182"/>
            <a:ext cx="7272339" cy="5403273"/>
          </a:xfrm>
        </p:spPr>
        <p:txBody>
          <a:bodyPr>
            <a:normAutofit fontScale="92500" lnSpcReduction="10000"/>
          </a:bodyPr>
          <a:lstStyle/>
          <a:p>
            <a:r>
              <a:rPr lang="en-US" dirty="0" smtClean="0"/>
              <a:t>In 1 935 the Nuremberg Laws deprived Jews of German citizenship and forbade them to marry “Aryans”.</a:t>
            </a:r>
          </a:p>
          <a:p>
            <a:r>
              <a:rPr lang="en-US" dirty="0" smtClean="0"/>
              <a:t>Persecution intensified in  1938. Jews were banned from </a:t>
            </a:r>
            <a:br>
              <a:rPr lang="en-US" dirty="0" smtClean="0"/>
            </a:br>
            <a:r>
              <a:rPr lang="en-US" dirty="0" smtClean="0"/>
              <a:t>commerce. In November, attacks on synagogues and Jewish houses and businesses took place all over Germany (</a:t>
            </a:r>
            <a:r>
              <a:rPr lang="en-US" dirty="0" err="1" smtClean="0"/>
              <a:t>Kristallnacht</a:t>
            </a:r>
            <a:r>
              <a:rPr lang="en-US" dirty="0" smtClean="0"/>
              <a:t> — the Night of Broken Glass). This was allegedly a spontaneous outburst in retaliation for the assassination of a German embassy official in Paris by a Jew, but was largely the work of the SA. </a:t>
            </a:r>
          </a:p>
          <a:p>
            <a:r>
              <a:rPr lang="en-US" dirty="0" smtClean="0"/>
              <a:t>Many Jews went into exile; others ended up in concentration camps. </a:t>
            </a:r>
          </a:p>
          <a:p>
            <a:r>
              <a:rPr lang="en-US" dirty="0" smtClean="0"/>
              <a:t>The ‘final solution’ began in 1941 with mass deportations of Jews to concentration camps.  Between 1942 and 1945 some 3-4 million Jews died in the gas chambers. </a:t>
            </a:r>
          </a:p>
          <a:p>
            <a:endParaRPr 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School leavers </a:t>
            </a:r>
          </a:p>
        </p:txBody>
      </p:sp>
      <p:sp>
        <p:nvSpPr>
          <p:cNvPr id="3" name="Content Placeholder 2"/>
          <p:cNvSpPr>
            <a:spLocks noGrp="1"/>
          </p:cNvSpPr>
          <p:nvPr>
            <p:ph idx="1"/>
          </p:nvPr>
        </p:nvSpPr>
        <p:spPr/>
        <p:txBody>
          <a:bodyPr/>
          <a:lstStyle/>
          <a:p>
            <a:r>
              <a:rPr lang="en-US" dirty="0" smtClean="0"/>
              <a:t>Expected to work. Technical and vocational </a:t>
            </a:r>
            <a:br>
              <a:rPr lang="en-US" dirty="0" smtClean="0"/>
            </a:br>
            <a:r>
              <a:rPr lang="en-US" dirty="0" smtClean="0"/>
              <a:t>training available for the majority who left school at </a:t>
            </a:r>
            <a:br>
              <a:rPr lang="en-US" dirty="0" smtClean="0"/>
            </a:br>
            <a:r>
              <a:rPr lang="en-US" dirty="0" smtClean="0"/>
              <a:t>16. </a:t>
            </a:r>
          </a:p>
          <a:p>
            <a:r>
              <a:rPr lang="en-US" dirty="0" smtClean="0"/>
              <a:t> About 15% went into higher education. Under </a:t>
            </a:r>
            <a:br>
              <a:rPr lang="en-US" dirty="0" smtClean="0"/>
            </a:br>
            <a:r>
              <a:rPr lang="en-US" dirty="0" smtClean="0"/>
              <a:t>Nazi rule the number of girls in higher education </a:t>
            </a:r>
            <a:br>
              <a:rPr lang="en-US" dirty="0" smtClean="0"/>
            </a:br>
            <a:r>
              <a:rPr lang="en-US" dirty="0" smtClean="0"/>
              <a:t>fell. </a:t>
            </a:r>
          </a:p>
          <a:p>
            <a:r>
              <a:rPr lang="en-US" dirty="0" smtClean="0"/>
              <a:t> Overall educational standards dropped. </a:t>
            </a:r>
          </a:p>
          <a:p>
            <a:endParaRPr 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Hitler Youth Movement</a:t>
            </a:r>
            <a:endParaRPr lang="en-US" dirty="0"/>
          </a:p>
        </p:txBody>
      </p:sp>
      <p:sp>
        <p:nvSpPr>
          <p:cNvPr id="3" name="Content Placeholder 2"/>
          <p:cNvSpPr>
            <a:spLocks noGrp="1"/>
          </p:cNvSpPr>
          <p:nvPr>
            <p:ph idx="1"/>
          </p:nvPr>
        </p:nvSpPr>
        <p:spPr/>
        <p:txBody>
          <a:bodyPr/>
          <a:lstStyle/>
          <a:p>
            <a:r>
              <a:rPr lang="en-US" dirty="0" smtClean="0"/>
              <a:t>1 936, membership of the Hitler Youth Movement was made compulsory. Other youth organizations were banned. </a:t>
            </a:r>
          </a:p>
          <a:p>
            <a:r>
              <a:rPr lang="en-US" dirty="0" smtClean="0"/>
              <a:t> Membership rose from over 2 million in 1933, to over 7 million by 1939. </a:t>
            </a:r>
          </a:p>
          <a:p>
            <a:r>
              <a:rPr lang="en-US" dirty="0" smtClean="0"/>
              <a:t> Aimed to teach Nazi ideas. Emphasis on the importance of the group rather than of the individual. </a:t>
            </a:r>
          </a:p>
          <a:p>
            <a:endParaRPr 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Hitler Youth Movement </a:t>
            </a:r>
            <a:endParaRPr lang="en-US" dirty="0"/>
          </a:p>
        </p:txBody>
      </p:sp>
      <p:sp>
        <p:nvSpPr>
          <p:cNvPr id="3" name="Content Placeholder 2"/>
          <p:cNvSpPr>
            <a:spLocks noGrp="1"/>
          </p:cNvSpPr>
          <p:nvPr>
            <p:ph idx="1"/>
          </p:nvPr>
        </p:nvSpPr>
        <p:spPr/>
        <p:txBody>
          <a:bodyPr/>
          <a:lstStyle/>
          <a:p>
            <a:endParaRPr lang="en-US" dirty="0"/>
          </a:p>
        </p:txBody>
      </p:sp>
      <p:pic>
        <p:nvPicPr>
          <p:cNvPr id="4" name="Picture 3"/>
          <p:cNvPicPr>
            <a:picLocks noChangeAspect="1"/>
          </p:cNvPicPr>
          <p:nvPr/>
        </p:nvPicPr>
        <p:blipFill>
          <a:blip r:embed="rId2"/>
          <a:stretch>
            <a:fillRect/>
          </a:stretch>
        </p:blipFill>
        <p:spPr>
          <a:xfrm>
            <a:off x="593728" y="1801906"/>
            <a:ext cx="8287259" cy="3996648"/>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Teenage rebels </a:t>
            </a:r>
            <a:endParaRPr lang="en-US" dirty="0"/>
          </a:p>
        </p:txBody>
      </p:sp>
      <p:sp>
        <p:nvSpPr>
          <p:cNvPr id="3" name="Content Placeholder 2"/>
          <p:cNvSpPr>
            <a:spLocks noGrp="1"/>
          </p:cNvSpPr>
          <p:nvPr>
            <p:ph idx="1"/>
          </p:nvPr>
        </p:nvSpPr>
        <p:spPr/>
        <p:txBody>
          <a:bodyPr/>
          <a:lstStyle/>
          <a:p>
            <a:r>
              <a:rPr lang="en-US" dirty="0" smtClean="0"/>
              <a:t> Although the Nazis wanted a disciplined population, juvenile crime, smoking, and drinking increased.</a:t>
            </a:r>
          </a:p>
          <a:p>
            <a:r>
              <a:rPr lang="en-US" dirty="0" smtClean="0"/>
              <a:t>Although the Hitler Youth was compulsory, about one million young people did not join. Some defied authority by forming their own groups such as the Edelweiss Pirates. </a:t>
            </a:r>
          </a:p>
          <a:p>
            <a:endParaRPr 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Religion </a:t>
            </a:r>
            <a:endParaRPr lang="en-US" dirty="0"/>
          </a:p>
        </p:txBody>
      </p:sp>
      <p:sp>
        <p:nvSpPr>
          <p:cNvPr id="3" name="Content Placeholder 2"/>
          <p:cNvSpPr>
            <a:spLocks noGrp="1"/>
          </p:cNvSpPr>
          <p:nvPr>
            <p:ph idx="1"/>
          </p:nvPr>
        </p:nvSpPr>
        <p:spPr/>
        <p:txBody>
          <a:bodyPr>
            <a:noAutofit/>
          </a:bodyPr>
          <a:lstStyle/>
          <a:p>
            <a:r>
              <a:rPr lang="en-US" sz="2200" dirty="0" smtClean="0"/>
              <a:t>Nazi attitudes </a:t>
            </a:r>
          </a:p>
          <a:p>
            <a:r>
              <a:rPr lang="en-US" sz="2200" dirty="0" smtClean="0"/>
              <a:t> The Nazi Party claimed to approve of Christianity and to offer freedom of religious belief. </a:t>
            </a:r>
          </a:p>
          <a:p>
            <a:r>
              <a:rPr lang="en-US" sz="2200" dirty="0" smtClean="0"/>
              <a:t> In fact the Nazis attacked the Christian Churches and suppressed all religious sects. </a:t>
            </a:r>
            <a:br>
              <a:rPr lang="en-US" sz="2200" dirty="0" smtClean="0"/>
            </a:br>
            <a:r>
              <a:rPr lang="en-US" sz="1800" dirty="0" smtClean="0"/>
              <a:t/>
            </a:r>
            <a:br>
              <a:rPr lang="en-US" sz="1800" dirty="0" smtClean="0"/>
            </a:br>
            <a:endParaRPr lang="en-US" sz="18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Catholic Church </a:t>
            </a:r>
            <a:br>
              <a:rPr lang="en-US" dirty="0" smtClean="0"/>
            </a:br>
            <a:endParaRPr lang="en-US" dirty="0"/>
          </a:p>
        </p:txBody>
      </p:sp>
      <p:sp>
        <p:nvSpPr>
          <p:cNvPr id="3" name="Content Placeholder 2"/>
          <p:cNvSpPr>
            <a:spLocks noGrp="1"/>
          </p:cNvSpPr>
          <p:nvPr>
            <p:ph idx="1"/>
          </p:nvPr>
        </p:nvSpPr>
        <p:spPr/>
        <p:txBody>
          <a:bodyPr>
            <a:normAutofit fontScale="92500"/>
          </a:bodyPr>
          <a:lstStyle/>
          <a:p>
            <a:r>
              <a:rPr lang="en-US" dirty="0" smtClean="0"/>
              <a:t>1933, Hitler signed a Concordat with the Pope  agreeing to allow the Catholic Church to run its churches, schools and newspapers. In return, bishops took an oath of loyalty to Hider. </a:t>
            </a:r>
          </a:p>
          <a:p>
            <a:r>
              <a:rPr lang="en-US" dirty="0" smtClean="0"/>
              <a:t> 1937, the Pope issued an Encyclical (Papal Letter) condemning Hitler and the Nazis because of a their closure of many Catholic churches and organizations, their racist ideas and the persecution of the Jews </a:t>
            </a:r>
          </a:p>
          <a:p>
            <a:r>
              <a:rPr lang="en-US" dirty="0" smtClean="0"/>
              <a:t>Catholic priests were arrested and sent to concentration camps. </a:t>
            </a:r>
            <a:br>
              <a:rPr lang="en-US" dirty="0" smtClean="0"/>
            </a:br>
            <a:endParaRPr 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Protestant Churches </a:t>
            </a:r>
            <a:endParaRPr lang="en-US" dirty="0"/>
          </a:p>
        </p:txBody>
      </p:sp>
      <p:sp>
        <p:nvSpPr>
          <p:cNvPr id="3" name="Content Placeholder 2"/>
          <p:cNvSpPr>
            <a:spLocks noGrp="1"/>
          </p:cNvSpPr>
          <p:nvPr>
            <p:ph idx="1"/>
          </p:nvPr>
        </p:nvSpPr>
        <p:spPr/>
        <p:txBody>
          <a:bodyPr>
            <a:normAutofit fontScale="92500" lnSpcReduction="10000"/>
          </a:bodyPr>
          <a:lstStyle/>
          <a:p>
            <a:r>
              <a:rPr lang="en-US" dirty="0" smtClean="0"/>
              <a:t>German Protestants were divided between over 20 different Church groups. </a:t>
            </a:r>
          </a:p>
          <a:p>
            <a:r>
              <a:rPr lang="en-US" dirty="0" smtClean="0"/>
              <a:t>In 1933, Hitler attempted to gain control of them by setting up a single ‘Reich Church’ under a Nazi bishop. </a:t>
            </a:r>
          </a:p>
          <a:p>
            <a:r>
              <a:rPr lang="en-US" dirty="0" smtClean="0"/>
              <a:t> The Reich Church was anti-Christian and promoted Nazi values. </a:t>
            </a:r>
          </a:p>
          <a:p>
            <a:r>
              <a:rPr lang="en-US" dirty="0" smtClean="0"/>
              <a:t>Over three-quarters of Protestant pastors, led by </a:t>
            </a:r>
            <a:br>
              <a:rPr lang="en-US" dirty="0" smtClean="0"/>
            </a:br>
            <a:r>
              <a:rPr lang="en-US" dirty="0" err="1" smtClean="0"/>
              <a:t>Niemoller</a:t>
            </a:r>
            <a:r>
              <a:rPr lang="en-US" dirty="0" smtClean="0"/>
              <a:t>, formed a rival ‘Confessional Church’ and opposed the persecution of the Jews. </a:t>
            </a:r>
          </a:p>
          <a:p>
            <a:r>
              <a:rPr lang="en-US" dirty="0" smtClean="0"/>
              <a:t> </a:t>
            </a:r>
            <a:r>
              <a:rPr lang="en-US" dirty="0" err="1" smtClean="0"/>
              <a:t>Niemoller</a:t>
            </a:r>
            <a:r>
              <a:rPr lang="en-US" dirty="0" smtClean="0"/>
              <a:t> and others were sent to concentration camps. </a:t>
            </a:r>
          </a:p>
          <a:p>
            <a:endParaRPr lang="en-US" dirty="0"/>
          </a:p>
        </p:txBody>
      </p:sp>
    </p:spTree>
  </p:cSld>
  <p:clrMapOvr>
    <a:masterClrMapping/>
  </p:clrMapOvr>
</p:sld>
</file>

<file path=ppt/theme/_rels/them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Tradition">
  <a:themeElements>
    <a:clrScheme name="Tradition">
      <a:dk1>
        <a:srgbClr val="FFFFFF"/>
      </a:dk1>
      <a:lt1>
        <a:srgbClr val="000000"/>
      </a:lt1>
      <a:dk2>
        <a:srgbClr val="D28E11"/>
      </a:dk2>
      <a:lt2>
        <a:srgbClr val="F2E2AB"/>
      </a:lt2>
      <a:accent1>
        <a:srgbClr val="6B4A0B"/>
      </a:accent1>
      <a:accent2>
        <a:srgbClr val="790A14"/>
      </a:accent2>
      <a:accent3>
        <a:srgbClr val="908342"/>
      </a:accent3>
      <a:accent4>
        <a:srgbClr val="423E5C"/>
      </a:accent4>
      <a:accent5>
        <a:srgbClr val="641345"/>
      </a:accent5>
      <a:accent6>
        <a:srgbClr val="748A2F"/>
      </a:accent6>
      <a:hlink>
        <a:srgbClr val="DD7E0E"/>
      </a:hlink>
      <a:folHlink>
        <a:srgbClr val="7F6F6F"/>
      </a:folHlink>
    </a:clrScheme>
    <a:fontScheme name="Tradition">
      <a:majorFont>
        <a:latin typeface="Candara"/>
        <a:ea typeface=""/>
        <a:cs typeface=""/>
        <a:font script="Jpan" typeface="メイリオ"/>
      </a:majorFont>
      <a:minorFont>
        <a:latin typeface="Candara"/>
        <a:ea typeface=""/>
        <a:cs typeface=""/>
        <a:font script="Jpan" typeface="メイリオ"/>
      </a:minorFont>
    </a:fontScheme>
    <a:fmtScheme name="Tradition">
      <a:fillStyleLst>
        <a:solidFill>
          <a:schemeClr val="phClr"/>
        </a:solidFill>
        <a:blipFill rotWithShape="1">
          <a:blip xmlns:r="http://schemas.openxmlformats.org/officeDocument/2006/relationships" r:embed="rId1">
            <a:duotone>
              <a:schemeClr val="phClr">
                <a:shade val="10000"/>
                <a:satMod val="150000"/>
              </a:schemeClr>
              <a:schemeClr val="phClr">
                <a:tint val="90000"/>
                <a:satMod val="300000"/>
              </a:schemeClr>
            </a:duotone>
          </a:blip>
          <a:stretch/>
        </a:blipFill>
        <a:blipFill rotWithShape="1">
          <a:blip xmlns:r="http://schemas.openxmlformats.org/officeDocument/2006/relationships" r:embed="rId2">
            <a:duotone>
              <a:schemeClr val="phClr">
                <a:shade val="10000"/>
                <a:satMod val="150000"/>
              </a:schemeClr>
              <a:schemeClr val="phClr">
                <a:tint val="90000"/>
                <a:satMod val="300000"/>
              </a:schemeClr>
            </a:duotone>
          </a:blip>
          <a:stretch/>
        </a:blipFill>
      </a:fillStyleLst>
      <a:lnStyleLst>
        <a:ln w="15875" cap="flat" cmpd="sng" algn="ctr">
          <a:solidFill>
            <a:schemeClr val="phClr">
              <a:shade val="95000"/>
              <a:satMod val="105000"/>
            </a:schemeClr>
          </a:solidFill>
          <a:prstDash val="solid"/>
          <a:miter/>
        </a:ln>
        <a:ln w="38100" cap="flat" cmpd="sng" algn="ctr">
          <a:solidFill>
            <a:schemeClr val="phClr">
              <a:shade val="90000"/>
            </a:schemeClr>
          </a:solidFill>
          <a:prstDash val="solid"/>
          <a:miter/>
        </a:ln>
        <a:ln w="76200" cap="flat" cmpd="dbl" algn="ctr">
          <a:solidFill>
            <a:schemeClr val="phClr"/>
          </a:solidFill>
          <a:prstDash val="solid"/>
          <a:miter/>
        </a:ln>
      </a:lnStyleLst>
      <a:effectStyleLst>
        <a:effectStyle>
          <a:effectLst/>
        </a:effectStyle>
        <a:effectStyle>
          <a:effectLst>
            <a:innerShdw blurRad="127000">
              <a:srgbClr val="FFFFFF">
                <a:alpha val="35000"/>
              </a:srgbClr>
            </a:innerShdw>
          </a:effectLst>
          <a:scene3d>
            <a:camera prst="orthographicFront">
              <a:rot lat="0" lon="0" rev="0"/>
            </a:camera>
            <a:lightRig rig="chilly" dir="tl">
              <a:rot lat="0" lon="0" rev="5400000"/>
            </a:lightRig>
          </a:scene3d>
          <a:sp3d prstMaterial="softEdge">
            <a:bevelT w="0" h="0"/>
          </a:sp3d>
        </a:effectStyle>
        <a:effectStyle>
          <a:effectLst>
            <a:outerShdw blurRad="63500" dist="25400" dir="5400000" algn="br" rotWithShape="0">
              <a:srgbClr val="000000">
                <a:alpha val="50000"/>
              </a:srgbClr>
            </a:outerShdw>
          </a:effectLst>
          <a:scene3d>
            <a:camera prst="orthographicFront">
              <a:rot lat="0" lon="0" rev="0"/>
            </a:camera>
            <a:lightRig rig="balanced" dir="t">
              <a:rot lat="0" lon="0" rev="3600000"/>
            </a:lightRig>
          </a:scene3d>
          <a:sp3d>
            <a:bevelT w="88900" h="6350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blipFill rotWithShape="1">
          <a:blip xmlns:r="http://schemas.openxmlformats.org/officeDocument/2006/relationships" r:embed="rId3">
            <a:duotone>
              <a:schemeClr val="phClr">
                <a:shade val="10000"/>
                <a:satMod val="175000"/>
              </a:schemeClr>
              <a:schemeClr val="phClr">
                <a:satMod val="300000"/>
              </a:schemeClr>
            </a:duotone>
          </a:blip>
          <a:stretch/>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Tradition.thmx</Template>
  <TotalTime>691</TotalTime>
  <Words>1244</Words>
  <Application>Microsoft Office PowerPoint</Application>
  <PresentationFormat>On-screen Show (4:3)</PresentationFormat>
  <Paragraphs>73</Paragraphs>
  <Slides>21</Slides>
  <Notes>0</Notes>
  <HiddenSlides>0</HiddenSlides>
  <MMClips>0</MMClips>
  <ScaleCrop>false</ScaleCrop>
  <HeadingPairs>
    <vt:vector size="4" baseType="variant">
      <vt:variant>
        <vt:lpstr>Theme</vt:lpstr>
      </vt:variant>
      <vt:variant>
        <vt:i4>1</vt:i4>
      </vt:variant>
      <vt:variant>
        <vt:lpstr>Slide Titles</vt:lpstr>
      </vt:variant>
      <vt:variant>
        <vt:i4>21</vt:i4>
      </vt:variant>
    </vt:vector>
  </HeadingPairs>
  <TitlesOfParts>
    <vt:vector size="22" baseType="lpstr">
      <vt:lpstr>Tradition</vt:lpstr>
      <vt:lpstr>Hitler </vt:lpstr>
      <vt:lpstr>Schools </vt:lpstr>
      <vt:lpstr>School leavers </vt:lpstr>
      <vt:lpstr>The Hitler Youth Movement</vt:lpstr>
      <vt:lpstr>Hitler Youth Movement </vt:lpstr>
      <vt:lpstr>Teenage rebels </vt:lpstr>
      <vt:lpstr>Religion </vt:lpstr>
      <vt:lpstr>The Catholic Church  </vt:lpstr>
      <vt:lpstr>The Protestant Churches </vt:lpstr>
      <vt:lpstr>Slide 10</vt:lpstr>
      <vt:lpstr>The Army </vt:lpstr>
      <vt:lpstr>Slide 12</vt:lpstr>
      <vt:lpstr> Hossbach memorandum,</vt:lpstr>
      <vt:lpstr>The Economy </vt:lpstr>
      <vt:lpstr>Slide 15</vt:lpstr>
      <vt:lpstr>Slide 16</vt:lpstr>
      <vt:lpstr>How successful were Nazi economic policies?</vt:lpstr>
      <vt:lpstr>Slide 18</vt:lpstr>
      <vt:lpstr>Slide 19</vt:lpstr>
      <vt:lpstr>The Jews</vt:lpstr>
      <vt:lpstr>Slide 21</vt:lpstr>
    </vt:vector>
  </TitlesOfParts>
  <Company>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Hitler </dc:title>
  <dc:creator>Colin Aitken</dc:creator>
  <cp:lastModifiedBy>ghost</cp:lastModifiedBy>
  <cp:revision>34</cp:revision>
  <dcterms:created xsi:type="dcterms:W3CDTF">2010-04-22T12:37:11Z</dcterms:created>
  <dcterms:modified xsi:type="dcterms:W3CDTF">2010-05-07T02:41:44Z</dcterms:modified>
</cp:coreProperties>
</file>