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handoutMasterIdLst>
    <p:handoutMasterId r:id="rId26"/>
  </p:handoutMasterIdLst>
  <p:sldIdLst>
    <p:sldId id="257" r:id="rId2"/>
    <p:sldId id="258" r:id="rId3"/>
    <p:sldId id="279" r:id="rId4"/>
    <p:sldId id="262" r:id="rId5"/>
    <p:sldId id="256" r:id="rId6"/>
    <p:sldId id="271" r:id="rId7"/>
    <p:sldId id="263" r:id="rId8"/>
    <p:sldId id="259" r:id="rId9"/>
    <p:sldId id="273" r:id="rId10"/>
    <p:sldId id="260" r:id="rId11"/>
    <p:sldId id="275" r:id="rId12"/>
    <p:sldId id="261" r:id="rId13"/>
    <p:sldId id="277" r:id="rId14"/>
    <p:sldId id="266" r:id="rId15"/>
    <p:sldId id="272" r:id="rId16"/>
    <p:sldId id="267" r:id="rId17"/>
    <p:sldId id="268" r:id="rId18"/>
    <p:sldId id="274" r:id="rId19"/>
    <p:sldId id="270" r:id="rId20"/>
    <p:sldId id="276" r:id="rId21"/>
    <p:sldId id="269" r:id="rId22"/>
    <p:sldId id="278" r:id="rId23"/>
    <p:sldId id="264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21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86B5B8C6-DB34-4F7F-AD8F-131D060BD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B07FEAD-4D23-498C-B1AD-D19C78F23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B7C60-F15F-425C-A206-F717921F3693}" type="slidenum">
              <a:rPr lang="en-US"/>
              <a:pPr/>
              <a:t>1</a:t>
            </a:fld>
            <a:endParaRPr lang="en-US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D519-3E93-4F1A-8F47-70C8E30951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D7423-2E69-4BF6-BF81-9EF8D220C2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1C99B-0252-4E37-B1DC-66D656D56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9970F-3C24-4FA7-9F45-D9F22EE20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5DC0E-AE70-4C47-B0E4-95595ADE1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F6CC0-03E4-4244-B5B3-05F9ADBAB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63A38-310C-48D7-9643-AE8BB8FD5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9A58C-34B9-4B91-98EE-BC0D28D11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7351D-1636-4125-A287-CC18C0C5BC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4FEB9-3F68-4183-BB8A-01C269340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3D69C-E588-4B05-AC3D-86D49FC75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49376-E5D5-4B14-AD55-D13D3F2F3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00675-7A2E-4516-A6C5-4644D04AB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C950404E-6729-4A9D-B260-D9D9C86F2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firstworldwar.com/posters/images/pp_uk_22.jpg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jpeg"/><Relationship Id="rId4" Type="http://schemas.openxmlformats.org/officeDocument/2006/relationships/hyperlink" Target="http://www.firstworldwar.com/posters/images/pp_fra_07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rstworldwar.com/posters/images/pp_can_18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WWI Propaganda</a:t>
            </a:r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Criteria</a:t>
            </a:r>
          </a:p>
          <a:p>
            <a:pPr lvl="1" eaLnBrk="1" hangingPunct="1">
              <a:defRPr/>
            </a:pPr>
            <a:r>
              <a:rPr lang="en-US" smtClean="0"/>
              <a:t>Emotional Appeal</a:t>
            </a:r>
          </a:p>
          <a:p>
            <a:pPr lvl="1" eaLnBrk="1" hangingPunct="1">
              <a:defRPr/>
            </a:pPr>
            <a:r>
              <a:rPr lang="en-US" smtClean="0"/>
              <a:t>Evocative Symbols</a:t>
            </a:r>
          </a:p>
          <a:p>
            <a:pPr lvl="1" eaLnBrk="1" hangingPunct="1">
              <a:defRPr/>
            </a:pPr>
            <a:r>
              <a:rPr lang="en-US" smtClean="0"/>
              <a:t>Patriotic Appeal</a:t>
            </a:r>
          </a:p>
          <a:p>
            <a:pPr lvl="1" eaLnBrk="1" hangingPunct="1">
              <a:defRPr/>
            </a:pPr>
            <a:r>
              <a:rPr lang="en-US" smtClean="0"/>
              <a:t>Catchy Slogan</a:t>
            </a:r>
          </a:p>
          <a:p>
            <a:pPr lvl="1" eaLnBrk="1" hangingPunct="1">
              <a:defRPr/>
            </a:pPr>
            <a:r>
              <a:rPr lang="en-US" smtClean="0"/>
              <a:t>Demonization</a:t>
            </a:r>
          </a:p>
          <a:p>
            <a:pPr lvl="1" eaLnBrk="1" hangingPunct="1">
              <a:defRPr/>
            </a:pPr>
            <a:r>
              <a:rPr lang="en-US" smtClean="0"/>
              <a:t>Name calling</a:t>
            </a:r>
          </a:p>
          <a:p>
            <a:pPr lvl="1" eaLnBrk="1" hangingPunct="1">
              <a:defRPr/>
            </a:pPr>
            <a:r>
              <a:rPr lang="en-US" smtClean="0"/>
              <a:t>Half-Truth Lies</a:t>
            </a:r>
          </a:p>
          <a:p>
            <a:pPr lvl="1" eaLnBrk="1" hangingPunct="1">
              <a:defRPr/>
            </a:pPr>
            <a:r>
              <a:rPr lang="en-US" smtClean="0"/>
              <a:t>Humor</a:t>
            </a:r>
          </a:p>
          <a:p>
            <a:pPr lvl="1" eaLnBrk="1" hangingPunct="1"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Fund Raising</a:t>
            </a:r>
          </a:p>
        </p:txBody>
      </p:sp>
      <p:pic>
        <p:nvPicPr>
          <p:cNvPr id="11267" name="Picture 5" descr="pp_us_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30670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7" descr="pp_can_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8575" y="1828800"/>
            <a:ext cx="3482975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Fund Raising</a:t>
            </a:r>
          </a:p>
        </p:txBody>
      </p:sp>
      <p:pic>
        <p:nvPicPr>
          <p:cNvPr id="12291" name="Picture 5" descr="pp_bel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90800"/>
            <a:ext cx="47625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8" descr="pp_us_64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10213" y="1828800"/>
            <a:ext cx="3216275" cy="4800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Rationing</a:t>
            </a:r>
          </a:p>
        </p:txBody>
      </p:sp>
      <p:pic>
        <p:nvPicPr>
          <p:cNvPr id="13315" name="Picture 5" descr="pp_us_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57400"/>
            <a:ext cx="274320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1" descr="pp_uk_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1338" y="1828800"/>
            <a:ext cx="2979737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Rationing</a:t>
            </a:r>
          </a:p>
        </p:txBody>
      </p:sp>
      <p:pic>
        <p:nvPicPr>
          <p:cNvPr id="14339" name="Picture 5" descr="pp_us_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752600"/>
            <a:ext cx="3059113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7" descr="pp_can_32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54588" y="1828800"/>
            <a:ext cx="3525837" cy="4724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Recruiting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Uk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Your Country Needs You</a:t>
            </a: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endParaRPr lang="en-US" sz="2800" smtClean="0">
              <a:effectLst>
                <a:outerShdw blurRad="38100" dist="38100" dir="2700000" algn="tl">
                  <a:srgbClr val="003366"/>
                </a:outerShdw>
              </a:effectLst>
            </a:endParaRPr>
          </a:p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Germany </a:t>
            </a:r>
          </a:p>
        </p:txBody>
      </p:sp>
      <p:pic>
        <p:nvPicPr>
          <p:cNvPr id="15364" name="Picture 3" descr="pp_uk_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211931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pp_ger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505200"/>
            <a:ext cx="21748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Recruiting Posters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UK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The "Scrap of Paper“</a:t>
            </a:r>
          </a:p>
          <a:p>
            <a:pPr eaLnBrk="1" hangingPunct="1">
              <a:defRPr/>
            </a:pPr>
            <a:endParaRPr lang="en-US" sz="2800" b="1" smtClean="0">
              <a:effectLst>
                <a:outerShdw blurRad="38100" dist="38100" dir="2700000" algn="tl">
                  <a:srgbClr val="003366"/>
                </a:outerShdw>
              </a:effectLst>
            </a:endParaRP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France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French Navy </a:t>
            </a:r>
          </a:p>
          <a:p>
            <a:pPr eaLnBrk="1" hangingPunct="1">
              <a:defRPr/>
            </a:pPr>
            <a:endParaRPr lang="en-US" sz="2800" b="1" smtClean="0">
              <a:effectLst>
                <a:outerShdw blurRad="38100" dist="38100" dir="2700000" algn="tl">
                  <a:srgbClr val="003366"/>
                </a:outerShdw>
              </a:effectLst>
            </a:endParaRPr>
          </a:p>
          <a:p>
            <a:pPr eaLnBrk="1" hangingPunct="1">
              <a:defRPr/>
            </a:pPr>
            <a:endParaRPr lang="en-US" sz="2800" b="1" smtClean="0">
              <a:effectLst>
                <a:outerShdw blurRad="38100" dist="38100" dir="2700000" algn="tl">
                  <a:srgbClr val="003366"/>
                </a:outerShdw>
              </a:effectLst>
            </a:endParaRPr>
          </a:p>
        </p:txBody>
      </p:sp>
      <p:pic>
        <p:nvPicPr>
          <p:cNvPr id="16388" name="Picture 3" descr="pp_uk_22_s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76400"/>
            <a:ext cx="19526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pp_fra_07_sm">
            <a:hlinkClick r:id="rId4"/>
          </p:cNvPr>
          <p:cNvPicPr>
            <a:picLocks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878138" y="3581400"/>
            <a:ext cx="1844675" cy="2667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Recruiting Posters</a:t>
            </a:r>
          </a:p>
        </p:txBody>
      </p:sp>
      <p:pic>
        <p:nvPicPr>
          <p:cNvPr id="17411" name="Picture 4" descr="pp_fra_15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600200"/>
            <a:ext cx="1301750" cy="1981200"/>
          </a:xfrm>
          <a:noFill/>
        </p:spPr>
      </p:pic>
      <p:sp>
        <p:nvSpPr>
          <p:cNvPr id="29703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France </a:t>
            </a:r>
          </a:p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Recruitment of the African’s in their colonies.</a:t>
            </a:r>
          </a:p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Australia </a:t>
            </a:r>
          </a:p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Fall in (for the empire) </a:t>
            </a:r>
          </a:p>
        </p:txBody>
      </p:sp>
      <p:pic>
        <p:nvPicPr>
          <p:cNvPr id="17413" name="Picture 3" descr="pp_aus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124200"/>
            <a:ext cx="28162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War Effort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Russia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The Enemy is at the Gates!</a:t>
            </a:r>
          </a:p>
          <a:p>
            <a:pPr eaLnBrk="1" hangingPunct="1">
              <a:defRPr/>
            </a:pPr>
            <a:endParaRPr lang="en-US" sz="2800" b="1" smtClean="0">
              <a:effectLst>
                <a:outerShdw blurRad="38100" dist="38100" dir="2700000" algn="tl">
                  <a:srgbClr val="003366"/>
                </a:outerShdw>
              </a:effectLst>
            </a:endParaRP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Australia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“?”</a:t>
            </a:r>
          </a:p>
        </p:txBody>
      </p:sp>
      <p:pic>
        <p:nvPicPr>
          <p:cNvPr id="18436" name="Picture 3" descr="pp_rus_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32004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pp_aus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962400"/>
            <a:ext cx="19145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War Effort</a:t>
            </a:r>
          </a:p>
        </p:txBody>
      </p:sp>
      <p:pic>
        <p:nvPicPr>
          <p:cNvPr id="19459" name="Picture 11" descr="pp_can_17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7500" y="1447800"/>
            <a:ext cx="1943100" cy="3048000"/>
          </a:xfrm>
          <a:noFill/>
        </p:spPr>
      </p:pic>
      <p:sp>
        <p:nvSpPr>
          <p:cNvPr id="47110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Canada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Come into the Garden Dad!</a:t>
            </a:r>
          </a:p>
          <a:p>
            <a:pPr eaLnBrk="1" hangingPunct="1">
              <a:defRPr/>
            </a:pPr>
            <a:endParaRPr lang="en-US" sz="2800" b="1" smtClean="0">
              <a:effectLst>
                <a:outerShdw blurRad="38100" dist="38100" dir="2700000" algn="tl">
                  <a:srgbClr val="003366"/>
                </a:outerShdw>
              </a:effectLst>
            </a:endParaRP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Australia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Which Picture...</a:t>
            </a:r>
          </a:p>
        </p:txBody>
      </p:sp>
      <p:pic>
        <p:nvPicPr>
          <p:cNvPr id="19461" name="Picture 12" descr="pp_aus_18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43163" y="3048000"/>
            <a:ext cx="2154237" cy="3276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Fund Raising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800600" y="1981200"/>
            <a:ext cx="38862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USA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Help Them Keep Your War Savings Pledge</a:t>
            </a:r>
          </a:p>
          <a:p>
            <a:pPr eaLnBrk="1" hangingPunct="1">
              <a:defRPr/>
            </a:pPr>
            <a:endParaRPr lang="en-US" sz="2800" b="1" smtClean="0">
              <a:effectLst>
                <a:outerShdw blurRad="38100" dist="38100" dir="2700000" algn="tl">
                  <a:srgbClr val="003366"/>
                </a:outerShdw>
              </a:effectLst>
            </a:endParaRP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Canada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4 reasons </a:t>
            </a:r>
          </a:p>
        </p:txBody>
      </p:sp>
      <p:pic>
        <p:nvPicPr>
          <p:cNvPr id="20484" name="Picture 3" descr="pp_us_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1930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 descr="pp_can_18_s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581400"/>
            <a:ext cx="212883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WWI Propaganda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Examples</a:t>
            </a:r>
          </a:p>
          <a:p>
            <a:pPr lvl="1" eaLnBrk="1" hangingPunct="1">
              <a:defRPr/>
            </a:pPr>
            <a:r>
              <a:rPr lang="en-US" sz="4000" smtClean="0"/>
              <a:t>Recruiting</a:t>
            </a:r>
          </a:p>
          <a:p>
            <a:pPr lvl="1" eaLnBrk="1" hangingPunct="1">
              <a:defRPr/>
            </a:pPr>
            <a:r>
              <a:rPr lang="en-US" sz="4000" smtClean="0"/>
              <a:t>Rationing</a:t>
            </a:r>
          </a:p>
          <a:p>
            <a:pPr lvl="1" eaLnBrk="1" hangingPunct="1">
              <a:defRPr/>
            </a:pPr>
            <a:r>
              <a:rPr lang="en-US" sz="4000" smtClean="0"/>
              <a:t>War Effort</a:t>
            </a:r>
          </a:p>
          <a:p>
            <a:pPr lvl="1" eaLnBrk="1" hangingPunct="1">
              <a:defRPr/>
            </a:pPr>
            <a:r>
              <a:rPr lang="en-US" sz="4000" smtClean="0"/>
              <a:t>Fund Raising</a:t>
            </a:r>
          </a:p>
          <a:p>
            <a:pPr lvl="1" eaLnBrk="1" hangingPunct="1">
              <a:defRPr/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Fund Raising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Belgium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National Reconstruction Loan</a:t>
            </a:r>
            <a:r>
              <a:rPr lang="en-US" sz="2800" dirty="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effectLst>
                <a:outerShdw blurRad="38100" dist="38100" dir="2700000" algn="tl">
                  <a:srgbClr val="003366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USA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Help Uncle Same Stamp Out the Kaiser!</a:t>
            </a:r>
          </a:p>
        </p:txBody>
      </p:sp>
      <p:pic>
        <p:nvPicPr>
          <p:cNvPr id="21508" name="Picture 3" descr="pp_bel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29718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8" descr="pp_us_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876675"/>
            <a:ext cx="1998663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Rationing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USA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Food is Ammunition</a:t>
            </a: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endParaRPr lang="en-US" sz="2800" smtClean="0">
              <a:effectLst>
                <a:outerShdw blurRad="38100" dist="38100" dir="2700000" algn="tl">
                  <a:srgbClr val="003366"/>
                </a:outerShdw>
              </a:effectLst>
            </a:endParaRPr>
          </a:p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UK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The Kitchen is Key to Victory</a:t>
            </a: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 </a:t>
            </a:r>
          </a:p>
        </p:txBody>
      </p:sp>
      <p:pic>
        <p:nvPicPr>
          <p:cNvPr id="22532" name="Picture 3" descr="pp_us_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19113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0" descr="pp_uk_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505200"/>
            <a:ext cx="16573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Rationing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USA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Little Americans Do Your Bit</a:t>
            </a:r>
          </a:p>
          <a:p>
            <a:pPr eaLnBrk="1" hangingPunct="1">
              <a:defRPr/>
            </a:pPr>
            <a:endParaRPr lang="en-US" sz="2800" b="1" smtClean="0">
              <a:effectLst>
                <a:outerShdw blurRad="38100" dist="38100" dir="2700000" algn="tl">
                  <a:srgbClr val="003366"/>
                </a:outerShdw>
              </a:effectLst>
            </a:endParaRP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Canada </a:t>
            </a:r>
          </a:p>
          <a:p>
            <a:pPr eaLnBrk="1" hangingPunct="1"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003366"/>
                  </a:outerShdw>
                </a:effectLst>
              </a:rPr>
              <a:t>Waste Not - Want Not</a:t>
            </a:r>
          </a:p>
        </p:txBody>
      </p:sp>
      <p:pic>
        <p:nvPicPr>
          <p:cNvPr id="23556" name="Picture 3" descr="pp_us_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20510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8" descr="pp_can_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971800"/>
            <a:ext cx="22717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WWI Propaganda</a:t>
            </a:r>
            <a:br>
              <a:rPr lang="en-US" sz="4000" smtClean="0"/>
            </a:br>
            <a:r>
              <a:rPr lang="en-US" sz="4000" smtClean="0"/>
              <a:t>Sources</a:t>
            </a:r>
          </a:p>
        </p:txBody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www.firstworldwar.com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14" name="Rectangle 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Worksheet </a:t>
            </a:r>
          </a:p>
        </p:txBody>
      </p:sp>
      <p:graphicFrame>
        <p:nvGraphicFramePr>
          <p:cNvPr id="67613" name="Group 29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411480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Poster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Country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Objective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Propaganda tool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WWI Propaganda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Answer the following for the slides shown</a:t>
            </a:r>
          </a:p>
          <a:p>
            <a:pPr lvl="1" eaLnBrk="1" hangingPunct="1">
              <a:defRPr/>
            </a:pPr>
            <a:r>
              <a:rPr lang="en-US" sz="3200" smtClean="0"/>
              <a:t>What is the country of origin?</a:t>
            </a:r>
          </a:p>
          <a:p>
            <a:pPr lvl="1" eaLnBrk="1" hangingPunct="1">
              <a:defRPr/>
            </a:pPr>
            <a:r>
              <a:rPr lang="en-US" sz="3200" smtClean="0"/>
              <a:t>What is the target audience?</a:t>
            </a:r>
          </a:p>
          <a:p>
            <a:pPr lvl="1" eaLnBrk="1" hangingPunct="1">
              <a:defRPr/>
            </a:pPr>
            <a:r>
              <a:rPr lang="en-US" sz="3200" smtClean="0"/>
              <a:t>What is the example criteria?</a:t>
            </a:r>
          </a:p>
          <a:p>
            <a:pPr lvl="1" eaLnBrk="1" hangingPunct="1">
              <a:defRPr/>
            </a:pPr>
            <a:r>
              <a:rPr lang="en-US" sz="3200" smtClean="0"/>
              <a:t>What is a value?</a:t>
            </a:r>
          </a:p>
          <a:p>
            <a:pPr lvl="1" eaLnBrk="1" hangingPunct="1">
              <a:defRPr/>
            </a:pPr>
            <a:r>
              <a:rPr lang="en-US" sz="3200" smtClean="0"/>
              <a:t>What is a limitation?</a:t>
            </a:r>
          </a:p>
          <a:p>
            <a:pPr lvl="1" eaLnBrk="1" hangingPunct="1">
              <a:defRPr/>
            </a:pPr>
            <a:endParaRPr lang="en-US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Recruiting</a:t>
            </a:r>
          </a:p>
        </p:txBody>
      </p:sp>
      <p:pic>
        <p:nvPicPr>
          <p:cNvPr id="6147" name="Picture 6" descr="pp_uk_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32893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8" descr="pp_ger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981200"/>
            <a:ext cx="32337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Recruiting Posters</a:t>
            </a:r>
          </a:p>
        </p:txBody>
      </p:sp>
      <p:pic>
        <p:nvPicPr>
          <p:cNvPr id="7171" name="Picture 14" descr="pp_uk_22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2838" y="1447800"/>
            <a:ext cx="3348037" cy="5181600"/>
          </a:xfrm>
          <a:noFill/>
        </p:spPr>
      </p:pic>
      <p:pic>
        <p:nvPicPr>
          <p:cNvPr id="7172" name="Picture 18" descr="pp_fra_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95875" y="1600200"/>
            <a:ext cx="3425825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Recruiting Posters</a:t>
            </a:r>
          </a:p>
        </p:txBody>
      </p:sp>
      <p:pic>
        <p:nvPicPr>
          <p:cNvPr id="8195" name="Picture 5" descr="pp_aus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3897313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" descr="pp_fra_15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81563" y="1600200"/>
            <a:ext cx="3302000" cy="5029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War Effort</a:t>
            </a:r>
          </a:p>
        </p:txBody>
      </p:sp>
      <p:pic>
        <p:nvPicPr>
          <p:cNvPr id="9219" name="Picture 5" descr="pp_rus_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971800"/>
            <a:ext cx="47625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7" descr="pp_aus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133600"/>
            <a:ext cx="299085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WWI Propaganda</a:t>
            </a:r>
            <a:b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War Effort</a:t>
            </a:r>
          </a:p>
        </p:txBody>
      </p:sp>
      <p:pic>
        <p:nvPicPr>
          <p:cNvPr id="10243" name="Picture 12" descr="pp_aus_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5125" y="1752600"/>
            <a:ext cx="3070225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4" descr="pp_can_17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828800"/>
            <a:ext cx="3276600" cy="4724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267</TotalTime>
  <Words>215</Words>
  <Application>Microsoft Office PowerPoint</Application>
  <PresentationFormat>On-screen Show (4:3)</PresentationFormat>
  <Paragraphs>92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Tahoma</vt:lpstr>
      <vt:lpstr>Arial</vt:lpstr>
      <vt:lpstr>Wingdings</vt:lpstr>
      <vt:lpstr>Textured</vt:lpstr>
      <vt:lpstr>WWI Propaganda</vt:lpstr>
      <vt:lpstr>WWI Propaganda </vt:lpstr>
      <vt:lpstr>Worksheet </vt:lpstr>
      <vt:lpstr>WWI Propaganda</vt:lpstr>
      <vt:lpstr>WWI Propaganda Recruiting</vt:lpstr>
      <vt:lpstr>WWI Recruiting Posters</vt:lpstr>
      <vt:lpstr>WWI Recruiting Posters</vt:lpstr>
      <vt:lpstr>WWI Propaganda War Effort</vt:lpstr>
      <vt:lpstr>WWI Propaganda War Effort</vt:lpstr>
      <vt:lpstr>WWI Propaganda Fund Raising</vt:lpstr>
      <vt:lpstr>WWI Propaganda Fund Raising</vt:lpstr>
      <vt:lpstr>WWI Propaganda Rationing</vt:lpstr>
      <vt:lpstr>WWI Propaganda Rationing</vt:lpstr>
      <vt:lpstr>WWI Propaganda Recruiting</vt:lpstr>
      <vt:lpstr>WWI Recruiting Posters</vt:lpstr>
      <vt:lpstr>WWI Recruiting Posters</vt:lpstr>
      <vt:lpstr>WWI Propaganda War Effort</vt:lpstr>
      <vt:lpstr>WWI Propaganda War Effort</vt:lpstr>
      <vt:lpstr>WWI Propaganda Fund Raising</vt:lpstr>
      <vt:lpstr>WWI Propaganda Fund Raising</vt:lpstr>
      <vt:lpstr>WWI Propaganda Rationing</vt:lpstr>
      <vt:lpstr>WWI Propaganda Rationing</vt:lpstr>
      <vt:lpstr>WWI Propaganda Sources</vt:lpstr>
    </vt:vector>
  </TitlesOfParts>
  <Company>ASF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WWI Propaganda</dc:title>
  <dc:creator>dl</dc:creator>
  <cp:lastModifiedBy>ghost</cp:lastModifiedBy>
  <cp:revision>36</cp:revision>
  <dcterms:created xsi:type="dcterms:W3CDTF">2005-09-28T20:11:07Z</dcterms:created>
  <dcterms:modified xsi:type="dcterms:W3CDTF">2009-09-02T03:23:47Z</dcterms:modified>
</cp:coreProperties>
</file>